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83" r:id="rId2"/>
    <p:sldId id="34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4" r:id="rId11"/>
    <p:sldId id="391" r:id="rId12"/>
    <p:sldId id="400" r:id="rId13"/>
    <p:sldId id="392" r:id="rId14"/>
    <p:sldId id="393" r:id="rId15"/>
    <p:sldId id="396" r:id="rId16"/>
    <p:sldId id="397" r:id="rId17"/>
    <p:sldId id="398" r:id="rId18"/>
    <p:sldId id="395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39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5:17:07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6318 333 24575,'-3'1'0,"0"0"0,0 0 0,1 1 0,-1-1 0,1 0 0,-1 1 0,1 0 0,0-1 0,-1 1 0,1 0 0,0 0 0,0 0 0,0 1 0,1-1 0,-1 0 0,0 1 0,0 2 0,-18 19 0,12-18 0,1-1 0,-1 0 0,0 0 0,0-1 0,-1 0 0,1 0 0,-1-1 0,0 0 0,0-1 0,0 0 0,0 0 0,0-1 0,0 0 0,-1-1 0,1 0 0,0 0 0,0-1 0,-11-2 0,-13-4 0,-1-2 0,2-1 0,-50-23 0,46 17 0,-44-12 0,-1 2 0,-1 5 0,-1 3 0,-166-15 0,-348 22 0,461 13 0,-3138 6 0,2412-9 0,827 1 0,0 1 0,0 2 0,-66 13 0,91-14 0,0 1 0,1 0 0,-1 1 0,1 0 0,0 0 0,0 1 0,0 0 0,0 1 0,1 0 0,0 0 0,0 1 0,1-1 0,0 2 0,0-1 0,0 1 0,1 0 0,1 1 0,-7 10 0,2 4 0,1 2 0,0-1 0,2 1 0,1 0 0,1 1 0,-2 42 0,6 163 0,3-139 0,-2-48 0,-1-4 0,2 0 0,2 1 0,1-2 0,14 59 0,-14-87 0,-1 0 0,2 0 0,-1 0 0,1-1 0,1 1 0,0-1 0,0-1 0,1 1 0,1-1 0,-1 0 0,1 0 0,1-1 0,0-1 0,0 1 0,0-1 0,1-1 0,0 1 0,0-2 0,1 1 0,12 3 0,18 5 0,2-1 0,0-3 0,0-1 0,60 4 0,184-3 0,-198-9 0,1897 0-2472,-987-5 1765,1216 4-1013,1113 0 5101,-666 0-1863,-1970-24-1518,-465 1 0,233-53 0,-260 32 0,-3-9 0,295-121 0,-470 165 0,-1-1 0,0-1 0,0 0 0,-1-2 0,-1 0 0,0-2 0,-1 0 0,0-1 0,-1 0 0,-1-2 0,-1 0 0,0 0 0,22-41 0,-22 32 0,-2-1 0,-1 0 0,-2-1 0,-1-1 0,-1 1 0,-1-1 0,-1-1 0,-2 1 0,-2-1 0,-1-48 0,-1 56 0,-1 0 0,0 0 0,-2 0 0,-1 1 0,-11-37 0,11 49 0,-1 0 0,0 0 0,0 0 0,-1 0 0,0 1 0,0 0 0,-1 1 0,-1-1 0,1 1 0,-1 1 0,-1-1 0,1 1 0,-1 1 0,-11-7 0,-12-4 0,0 1 0,-2 2 0,0 1 0,0 1 0,-61-11 0,-185-15 0,-644 22 0,609 20 0,-2643-1-743,1745-4 830,410 46 22,176-10 485,-2-36-677,243-3 119,-803 4-36,1147 5-1365,29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5:42:2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608 130 24575,'-1'-5'0,"1"0"0,-1 0 0,-1 0 0,1 0 0,-1 0 0,1 0 0,-1 1 0,-1-1 0,1 1 0,-1-1 0,1 1 0,-1 0 0,-1 0 0,1 0 0,0 1 0,-1-1 0,0 1 0,0-1 0,0 1 0,0 1 0,0-1 0,-1 1 0,1-1 0,-1 1 0,0 0 0,-4-1 0,-8-3 0,1 1 0,-1 1 0,0 0 0,0 1 0,0 1 0,-24-1 0,33 4 0,0 0 0,0 0 0,0 1 0,0 0 0,1 0 0,-1 0 0,1 1 0,-1 1 0,1-1 0,0 1 0,0 0 0,1 1 0,-1-1 0,1 1 0,0 1 0,0-1 0,1 1 0,0 0 0,0 0 0,-8 14 0,-6 11 0,1 1 0,2 1 0,-15 45 0,20-50 0,-28 64 0,-34 93 0,67-164 0,1-1 0,1 1 0,0 0 0,1 1 0,2-1 0,0 0 0,3 24 0,-1-40 0,0-1 0,0 0 0,0 1 0,1-1 0,0 0 0,0 0 0,0 0 0,0-1 0,1 1 0,0-1 0,-1 1 0,1-1 0,1 0 0,-1 0 0,0 0 0,7 4 0,9 6 0,0-1 0,23 11 0,1 0 0,62 39 0,-92-56 0,0-1 0,1 0 0,0-1 0,0 0 0,1-1 0,-1 0 0,1-2 0,22 1 0,20 3 0,-49-4 0,0 0 0,0-1 0,0-1 0,0 1 0,0-1 0,0-1 0,0 1 0,0-1 0,0-1 0,0 0 0,-1 0 0,1 0 0,-1-1 0,0 0 0,0 0 0,0-1 0,-1 0 0,0 0 0,0 0 0,0-1 0,0 0 0,-1 0 0,0-1 0,6-9 0,3-6 0,-1-1 0,-1-1 0,-1 1 0,-1-2 0,-2 0 0,9-37 0,-9 13 0,-2 1 0,-3-1 0,-1 0 0,-7-57 0,2 0 0,3 90 24,0 1 0,-2-1 0,0 1 0,-6-25 0,7 36-86,0 0 0,0 0 0,-1 0 0,1 1 1,-1-1-1,0 1 0,0-1 0,-1 1 0,1 0 0,0 0 0,-1 0 0,0 0 1,0 0-1,0 0 0,0 1 0,0 0 0,0-1 0,-1 1 0,1 0 0,-1 1 1,0-1-1,1 1 0,-5-2 0,-10 0-6764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5:42:2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4932 24575,'2'-20'0,"1"0"0,1 0 0,1 0 0,1 0 0,1 1 0,0 0 0,1 0 0,21-34 0,3-9 0,37-84 0,179-361 0,391-580 0,-292 514 0,114-188 0,-438 723 0,13-23 0,3 3 0,2 0 0,60-63 0,-67 83 0,31-45 0,-36 44 0,48-50 0,64-31 0,-45 43 0,-69 58 0,0-2 0,-2-1 0,0 0 0,41-52 0,-26 20 0,2 1 0,2 2 0,82-73 0,46-12 0,48-41 0,-190 149-1365,-5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5:42:2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1110 27 24575,'-4'-3'0,"1"0"0,-1 0 0,-1 1 0,1 0 0,0 0 0,0 0 0,-1 0 0,1 1 0,-1 0 0,0 0 0,1 0 0,-7 0 0,-63-1 0,51 2 0,-46-1 0,1 3 0,-124 20 0,167-17 0,-1 2 0,1 0 0,1 2 0,0 0 0,0 2 0,1 1 0,0 1 0,1 0 0,0 2 0,-31 28 0,16-5 0,1 1 0,2 2 0,2 1 0,2 1 0,2 2 0,2 1 0,2 2 0,-35 95 0,54-129 0,0 1 0,1 0 0,1-1 0,0 1 0,1 1 0,1-1 0,0 0 0,1 0 0,1 0 0,4 26 0,-3-31 0,1 1 0,0-1 0,1-1 0,1 1 0,-1 0 0,1-1 0,1 0 0,0 0 0,0-1 0,1 0 0,0 0 0,0 0 0,1-1 0,0 0 0,0 0 0,10 5 0,9 4 0,0-1 0,1-1 0,1-2 0,0-1 0,0-1 0,1-2 0,0-1 0,55 6 0,22-5 0,127-6 0,-145-4 0,-44 2 0,0-2 0,0-2 0,0-2 0,0-2 0,-1-2 0,50-17 0,-34 4 0,13-4 0,78-18 0,-64 25 0,174-43 0,-201 45 0,0-3 0,70-35 0,-117 50 0,0-1 0,-1-1 0,0-1 0,-1 1 0,0-2 0,0 1 0,-1-2 0,0 1 0,-1-1 0,0-1 0,-1 0 0,0 0 0,11-24 0,-15 28 0,-1-1 0,0 1 0,-1-1 0,0 0 0,0 0 0,-1 0 0,0 0 0,-1 0 0,0 0 0,0 0 0,-1 0 0,0 0 0,0 0 0,-1 0 0,-1 0 0,1 1 0,-1-1 0,-1 1 0,0-1 0,0 1 0,0 0 0,-1 1 0,-7-9 0,1 3 0,0 0 0,-1 1 0,0 1 0,-1 0 0,-1 1 0,0 0 0,0 1 0,-22-10 0,-15-4 0,-63-18 0,99 35 0,-32-7 0,-55-10 0,57 15 0,-66-23 0,81 23 0,0 0 0,0 2 0,-54-3 0,42 5 0,-46-11 0,27 2-1365,35 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6:45:06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4077 331 24575,'-1'-2'0,"1"-1"0,-1 1 0,0 0 0,1 0 0,-1-1 0,0 1 0,0 0 0,-1 0 0,1 0 0,0 0 0,-1 0 0,1 0 0,-1 1 0,0-1 0,0 0 0,1 1 0,-1 0 0,0-1 0,0 1 0,-3-2 0,-46-21 0,-18 2 0,0 4 0,-1 3 0,-81-7 0,49 7 0,-451-46 0,-6 33 0,148 10 0,-1476-21 0,1882 39 0,0 0 0,0 0 0,0 0 0,0 1 0,0-1 0,0 1 0,0 0 0,0 1 0,0-1 0,0 1 0,0 0 0,1 0 0,-1 1 0,-3 2 0,5-2 0,0 1 0,1-1 0,-1 0 0,1 1 0,0 0 0,0 0 0,1-1 0,-1 1 0,1 0 0,-1 0 0,1 0 0,1 1 0,-1-1 0,0 0 0,1 0 0,0 8 0,-9 154 0,-2 86 0,11-198 0,3 0 0,16 88 0,-15-124 0,1-1 0,0 1 0,1-1 0,1 0 0,1-1 0,0 0 0,1 0 0,1-1 0,1 0 0,0 0 0,0-1 0,2-1 0,-1 0 0,2-1 0,0 0 0,20 12 0,-9-9 0,0-1 0,1-1 0,0-2 0,1 0 0,0-2 0,1-1 0,0-1 0,1-2 0,46 4 0,489-3 0,-327-9 0,1560 2 0,-1608-8 0,213-36 0,-175 15 0,497-96 0,-682 118 0,64-17 0,-99 23 0,1 0 0,-1-1 0,0 0 0,-1 0 0,1-1 0,-1 0 0,1 0 0,-1 0 0,0-1 0,-1 0 0,7-7 0,-9 7 0,0-1 0,0 1 0,-1 0 0,0-1 0,0 1 0,-1-1 0,1 0 0,-1 1 0,0-1 0,-1 0 0,1 0 0,-1 0 0,0 1 0,-1-1 0,0 0 0,-1-7 0,-2-5 0,0 0 0,-1 0 0,-13-30 0,7 25 0,-2 1 0,0 1 0,-1 0 0,-1 0 0,-1 2 0,-26-26 0,2 8 0,-85-61 0,59 55 0,-2 3 0,-1 3 0,-2 3 0,-79-25 0,34 20 0,-229-42 0,232 68 0,-1 4 0,-174 10 0,129 2 0,47-1 0,1 5 0,0 5 0,-189 45 0,268-49-273,0-2 0,0-1 0,0-2 0,-51 0 0,63-4-6553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62D2BFDE-8293-311B-4BB1-CA5C8CC1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" y="0"/>
            <a:ext cx="5190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7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7297AD-80DF-9DCF-6F3E-E232A789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7" y="3071356"/>
            <a:ext cx="7370039" cy="1874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3DCECE-816D-0377-BE01-E4F39346ECCE}"/>
              </a:ext>
            </a:extLst>
          </p:cNvPr>
          <p:cNvSpPr txBox="1"/>
          <p:nvPr/>
        </p:nvSpPr>
        <p:spPr>
          <a:xfrm>
            <a:off x="402313" y="270472"/>
            <a:ext cx="1113472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샘플러를</a:t>
            </a:r>
            <a:r>
              <a:rPr lang="ko-KR" altLang="en-US" dirty="0"/>
              <a:t> </a:t>
            </a:r>
            <a:r>
              <a:rPr lang="ko-KR" altLang="en-US" dirty="0" err="1"/>
              <a:t>만들때</a:t>
            </a:r>
            <a:r>
              <a:rPr lang="ko-KR" altLang="en-US" dirty="0"/>
              <a:t> 텍스처를 </a:t>
            </a:r>
            <a:r>
              <a:rPr lang="ko-KR" altLang="en-US" dirty="0" err="1"/>
              <a:t>로드할때</a:t>
            </a:r>
            <a:r>
              <a:rPr lang="ko-KR" altLang="en-US" dirty="0"/>
              <a:t> 다이렉트</a:t>
            </a:r>
            <a:r>
              <a:rPr lang="en-US" altLang="ko-KR" dirty="0"/>
              <a:t>x</a:t>
            </a:r>
            <a:r>
              <a:rPr lang="ko-KR" altLang="en-US" dirty="0"/>
              <a:t>에서는 </a:t>
            </a:r>
            <a:r>
              <a:rPr lang="ko-KR" altLang="en-US" dirty="0" err="1"/>
              <a:t>이런말이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왠만하면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승수 텍스처로 만들어라</a:t>
            </a:r>
            <a:r>
              <a:rPr lang="en-US" altLang="ko-KR" dirty="0"/>
              <a:t>. </a:t>
            </a:r>
            <a:r>
              <a:rPr lang="ko-KR" altLang="en-US" dirty="0"/>
              <a:t>첫번째로 빠르다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따로 처리하지 않는다면 </a:t>
            </a:r>
            <a:r>
              <a:rPr lang="en-US" altLang="ko-KR" dirty="0"/>
              <a:t>130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 err="1"/>
              <a:t>이런걸</a:t>
            </a:r>
            <a:r>
              <a:rPr lang="ko-KR" altLang="en-US" dirty="0"/>
              <a:t> 로드해도 그래픽카드에 여유가 있다면</a:t>
            </a:r>
            <a:endParaRPr lang="en-US" altLang="ko-KR" dirty="0"/>
          </a:p>
          <a:p>
            <a:r>
              <a:rPr lang="ko-KR" altLang="en-US" dirty="0"/>
              <a:t>다이렉트가 </a:t>
            </a:r>
            <a:r>
              <a:rPr lang="en-US" altLang="ko-KR" dirty="0"/>
              <a:t>256 x 256</a:t>
            </a:r>
            <a:r>
              <a:rPr lang="ko-KR" altLang="en-US" dirty="0"/>
              <a:t>으로 가지고 </a:t>
            </a:r>
            <a:r>
              <a:rPr lang="ko-KR" altLang="en-US" dirty="0" err="1"/>
              <a:t>있을때가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가 일반적으로 </a:t>
            </a:r>
            <a:r>
              <a:rPr lang="en-US" altLang="ko-KR" dirty="0"/>
              <a:t>64</a:t>
            </a:r>
            <a:r>
              <a:rPr lang="ko-KR" altLang="en-US" dirty="0"/>
              <a:t>비트일때는 한번에 </a:t>
            </a:r>
            <a:r>
              <a:rPr lang="en-US" altLang="ko-KR" dirty="0"/>
              <a:t>8</a:t>
            </a:r>
            <a:r>
              <a:rPr lang="ko-KR" altLang="en-US" dirty="0" err="1"/>
              <a:t>바이트씩</a:t>
            </a:r>
            <a:r>
              <a:rPr lang="ko-KR" altLang="en-US" dirty="0"/>
              <a:t> 데이터가 처리되기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하드웨어 친화적인 </a:t>
            </a:r>
            <a:r>
              <a:rPr lang="ko-KR" altLang="en-US" dirty="0" err="1"/>
              <a:t>코딩이라는게</a:t>
            </a:r>
            <a:r>
              <a:rPr lang="ko-KR" altLang="en-US" dirty="0"/>
              <a:t> </a:t>
            </a:r>
            <a:r>
              <a:rPr lang="ko-KR" altLang="en-US" dirty="0" err="1"/>
              <a:t>이런데서</a:t>
            </a:r>
            <a:r>
              <a:rPr lang="ko-KR" altLang="en-US" dirty="0"/>
              <a:t> 나오는데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</a:t>
            </a:r>
            <a:r>
              <a:rPr lang="ko-KR" altLang="en-US" dirty="0" err="1"/>
              <a:t>용량까져야지</a:t>
            </a:r>
            <a:r>
              <a:rPr lang="ko-KR" altLang="en-US" dirty="0"/>
              <a:t> </a:t>
            </a:r>
            <a:r>
              <a:rPr lang="en-US" altLang="ko-KR" dirty="0"/>
              <a:t>char 9</a:t>
            </a:r>
            <a:r>
              <a:rPr lang="ko-KR" altLang="en-US" dirty="0"/>
              <a:t>개니까 </a:t>
            </a:r>
            <a:r>
              <a:rPr lang="en-US" altLang="ko-KR" dirty="0"/>
              <a:t>char 16</a:t>
            </a:r>
            <a:r>
              <a:rPr lang="ko-KR" altLang="en-US" dirty="0" err="1"/>
              <a:t>개짜리로</a:t>
            </a:r>
            <a:r>
              <a:rPr lang="ko-KR" altLang="en-US" dirty="0"/>
              <a:t> 만들고 </a:t>
            </a:r>
            <a:r>
              <a:rPr lang="ko-KR" altLang="en-US" dirty="0" err="1"/>
              <a:t>처리하는게</a:t>
            </a:r>
            <a:r>
              <a:rPr lang="ko-KR" altLang="en-US" dirty="0"/>
              <a:t> 더 </a:t>
            </a:r>
            <a:r>
              <a:rPr lang="ko-KR" altLang="en-US" dirty="0" err="1"/>
              <a:t>빠를수가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텍스처에서 색상을 가져오는 속력을 </a:t>
            </a:r>
            <a:r>
              <a:rPr lang="ko-KR" altLang="en-US" dirty="0" err="1"/>
              <a:t>더빠르게</a:t>
            </a:r>
            <a:r>
              <a:rPr lang="ko-KR" altLang="en-US" dirty="0"/>
              <a:t> 만들기 위해서 다이렉트가 </a:t>
            </a:r>
            <a:r>
              <a:rPr lang="ko-KR" altLang="en-US" dirty="0" err="1"/>
              <a:t>하는짓이</a:t>
            </a:r>
            <a:r>
              <a:rPr lang="ko-KR" altLang="en-US" dirty="0"/>
              <a:t> 있는데</a:t>
            </a:r>
            <a:endParaRPr lang="en-US" altLang="ko-KR" dirty="0"/>
          </a:p>
          <a:p>
            <a:r>
              <a:rPr lang="ko-KR" altLang="en-US" dirty="0"/>
              <a:t>그게 </a:t>
            </a:r>
            <a:r>
              <a:rPr lang="en-US" altLang="ko-KR" dirty="0"/>
              <a:t>mipmap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02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930B35-AD2A-B617-64E5-3820E590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9" y="1394987"/>
            <a:ext cx="6479264" cy="43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E6AFBC-2081-B6FE-57FA-A566CEA8CCD1}"/>
              </a:ext>
            </a:extLst>
          </p:cNvPr>
          <p:cNvSpPr txBox="1"/>
          <p:nvPr/>
        </p:nvSpPr>
        <p:spPr>
          <a:xfrm>
            <a:off x="402313" y="270472"/>
            <a:ext cx="111347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이런느낌으로</a:t>
            </a:r>
            <a:r>
              <a:rPr lang="ko-KR" altLang="en-US" dirty="0"/>
              <a:t> 텍스처를 </a:t>
            </a:r>
            <a:r>
              <a:rPr lang="ko-KR" altLang="en-US" dirty="0" err="1"/>
              <a:t>로드한다</a:t>
            </a:r>
            <a:r>
              <a:rPr lang="en-US" altLang="ko-KR" dirty="0"/>
              <a:t>. ????</a:t>
            </a:r>
          </a:p>
          <a:p>
            <a:r>
              <a:rPr lang="ko-KR" altLang="en-US" dirty="0"/>
              <a:t>그 텍스처가 </a:t>
            </a:r>
            <a:r>
              <a:rPr lang="ko-KR" altLang="en-US" dirty="0" err="1"/>
              <a:t>줄어들었을때는</a:t>
            </a:r>
            <a:r>
              <a:rPr lang="ko-KR" altLang="en-US" dirty="0"/>
              <a:t> 그와 크기가 비슷한 텍스처에서 색상을 </a:t>
            </a:r>
            <a:r>
              <a:rPr lang="ko-KR" altLang="en-US" dirty="0" err="1"/>
              <a:t>가져오는게</a:t>
            </a:r>
            <a:r>
              <a:rPr lang="ko-KR" altLang="en-US" dirty="0"/>
              <a:t> 더 빠르다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14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D3F2B4-8915-37A2-9BFA-4A863208A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79602"/>
              </p:ext>
            </p:extLst>
          </p:nvPr>
        </p:nvGraphicFramePr>
        <p:xfrm>
          <a:off x="556285" y="1434890"/>
          <a:ext cx="6858500" cy="505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50">
                  <a:extLst>
                    <a:ext uri="{9D8B030D-6E8A-4147-A177-3AD203B41FA5}">
                      <a16:colId xmlns:a16="http://schemas.microsoft.com/office/drawing/2014/main" val="3187292185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1405985250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1292755707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3548338618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3821278946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774329961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816958553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473421190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573243166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2251721297"/>
                    </a:ext>
                  </a:extLst>
                </a:gridCol>
              </a:tblGrid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70526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57149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85045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11622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50483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38125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63127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585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CED9FDA-CB18-6674-EECE-67CADE6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54" y="1752600"/>
            <a:ext cx="2438400" cy="243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1D0098-8536-95E5-668E-6FF758E4F425}"/>
              </a:ext>
            </a:extLst>
          </p:cNvPr>
          <p:cNvSpPr txBox="1"/>
          <p:nvPr/>
        </p:nvSpPr>
        <p:spPr>
          <a:xfrm>
            <a:off x="8573632" y="1330859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1861-DC27-0FAA-44D3-CE15FAF0B127}"/>
              </a:ext>
            </a:extLst>
          </p:cNvPr>
          <p:cNvSpPr txBox="1"/>
          <p:nvPr/>
        </p:nvSpPr>
        <p:spPr>
          <a:xfrm>
            <a:off x="2638361" y="156265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 x 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2505F1-8C5A-E796-635A-814CB578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925495" y="2069119"/>
            <a:ext cx="4170505" cy="37781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019456-3C61-4600-1087-31521A9AF53C}"/>
              </a:ext>
            </a:extLst>
          </p:cNvPr>
          <p:cNvSpPr/>
          <p:nvPr/>
        </p:nvSpPr>
        <p:spPr>
          <a:xfrm>
            <a:off x="235390" y="72428"/>
            <a:ext cx="10945640" cy="1206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첫번째 필더 옵션은 아래와 같은 상황에서 어떻게 색상을 결정할지를 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Point</a:t>
            </a:r>
            <a:r>
              <a:rPr lang="ko-KR" altLang="en-US" dirty="0"/>
              <a:t>면 </a:t>
            </a:r>
            <a:r>
              <a:rPr lang="ko-KR" altLang="en-US" dirty="0" err="1"/>
              <a:t>도트느낌으로</a:t>
            </a:r>
            <a:endParaRPr lang="en-US" altLang="ko-KR" dirty="0"/>
          </a:p>
          <a:p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ko-KR" altLang="en-US" dirty="0"/>
              <a:t> 중간 색으로 변환한다고 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B8F52F-BEF5-6274-943D-ADEBB085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0" y="1314656"/>
            <a:ext cx="592537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9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59C081-F7EF-0090-5FC6-542E2D11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99" y="2000179"/>
            <a:ext cx="10182623" cy="18928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E6B97F-017B-D5F0-0437-6422B66B82D3}"/>
              </a:ext>
            </a:extLst>
          </p:cNvPr>
          <p:cNvSpPr/>
          <p:nvPr/>
        </p:nvSpPr>
        <p:spPr>
          <a:xfrm>
            <a:off x="235390" y="72428"/>
            <a:ext cx="10945640" cy="1206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두번째 옵션부터는 </a:t>
            </a:r>
            <a:r>
              <a:rPr lang="en-US" altLang="ko-KR" dirty="0" err="1"/>
              <a:t>Uv</a:t>
            </a:r>
            <a:r>
              <a:rPr lang="ko-KR" altLang="en-US" dirty="0"/>
              <a:t>개념을 이해해야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55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25F8188-BFB5-3874-E9BB-BF66FD451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22270"/>
              </p:ext>
            </p:extLst>
          </p:nvPr>
        </p:nvGraphicFramePr>
        <p:xfrm>
          <a:off x="637766" y="1425837"/>
          <a:ext cx="6858500" cy="505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50">
                  <a:extLst>
                    <a:ext uri="{9D8B030D-6E8A-4147-A177-3AD203B41FA5}">
                      <a16:colId xmlns:a16="http://schemas.microsoft.com/office/drawing/2014/main" val="3187292185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1405985250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1292755707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3548338618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3821278946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774329961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816958553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473421190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573243166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2251721297"/>
                    </a:ext>
                  </a:extLst>
                </a:gridCol>
              </a:tblGrid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70526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57149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85045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11622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50483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38125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63127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58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05531CC-A0DA-186F-768F-BFC77BA9F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34" y="2685107"/>
            <a:ext cx="2438400" cy="2438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AB2F16-AD6F-9142-E9E2-F1C8E061A0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006977" y="2060066"/>
            <a:ext cx="4152398" cy="37781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2B24B9-2F91-FA49-1FEA-BF1DDBC31FB5}"/>
              </a:ext>
            </a:extLst>
          </p:cNvPr>
          <p:cNvSpPr/>
          <p:nvPr/>
        </p:nvSpPr>
        <p:spPr>
          <a:xfrm>
            <a:off x="235390" y="72428"/>
            <a:ext cx="10945640" cy="1206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색상을 가져오는 공식의 기본개념은 양쪽의 크기가 어떻게 됐건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0~</a:t>
            </a:r>
            <a:r>
              <a:rPr lang="ko-KR" altLang="en-US" dirty="0"/>
              <a:t>사이로 </a:t>
            </a:r>
            <a:r>
              <a:rPr lang="ko-KR" altLang="en-US" dirty="0" err="1"/>
              <a:t>보는것이다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모니터에 그려진 도형의 픽셀을 계산해보면 비율에 의한 계산을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53188-17FF-05EE-9668-BA704F518B06}"/>
              </a:ext>
            </a:extLst>
          </p:cNvPr>
          <p:cNvSpPr txBox="1"/>
          <p:nvPr/>
        </p:nvSpPr>
        <p:spPr>
          <a:xfrm>
            <a:off x="9119637" y="206006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D7418-EDAE-66A2-293E-F4099A90F914}"/>
              </a:ext>
            </a:extLst>
          </p:cNvPr>
          <p:cNvSpPr txBox="1"/>
          <p:nvPr/>
        </p:nvSpPr>
        <p:spPr>
          <a:xfrm>
            <a:off x="1885970" y="1269404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 X 6</a:t>
            </a:r>
          </a:p>
          <a:p>
            <a:r>
              <a:rPr lang="en-US" altLang="ko-KR" dirty="0"/>
              <a:t>0                                                1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5DE6B0-73AF-3CB0-85B8-7EE7BDDDF8C8}"/>
              </a:ext>
            </a:extLst>
          </p:cNvPr>
          <p:cNvSpPr/>
          <p:nvPr/>
        </p:nvSpPr>
        <p:spPr>
          <a:xfrm>
            <a:off x="2263366" y="2259671"/>
            <a:ext cx="184666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B67E6-426F-B869-DE20-2A7260297BF0}"/>
              </a:ext>
            </a:extLst>
          </p:cNvPr>
          <p:cNvSpPr txBox="1"/>
          <p:nvPr/>
        </p:nvSpPr>
        <p:spPr>
          <a:xfrm>
            <a:off x="2355699" y="177140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 = </a:t>
            </a:r>
            <a:r>
              <a:rPr lang="ko-KR" altLang="en-US" dirty="0"/>
              <a:t>0.1666666666666667</a:t>
            </a:r>
            <a:endParaRPr lang="en-US" altLang="ko-KR" dirty="0"/>
          </a:p>
          <a:p>
            <a:r>
              <a:rPr lang="en-US" altLang="ko-KR" dirty="0"/>
              <a:t>Y = </a:t>
            </a:r>
            <a:r>
              <a:rPr lang="ko-KR" altLang="en-US" dirty="0"/>
              <a:t>0.1666666666666667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D6364-1325-39C5-DF5F-D2F27A2832CA}"/>
              </a:ext>
            </a:extLst>
          </p:cNvPr>
          <p:cNvSpPr txBox="1"/>
          <p:nvPr/>
        </p:nvSpPr>
        <p:spPr>
          <a:xfrm>
            <a:off x="8865477" y="2372587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0                               1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2434-B025-6201-F385-6EDF9B74701D}"/>
              </a:ext>
            </a:extLst>
          </p:cNvPr>
          <p:cNvSpPr txBox="1"/>
          <p:nvPr/>
        </p:nvSpPr>
        <p:spPr>
          <a:xfrm>
            <a:off x="9161999" y="301098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 = </a:t>
            </a:r>
            <a:r>
              <a:rPr lang="ko-KR" altLang="en-US" dirty="0"/>
              <a:t>0.1666666666666667</a:t>
            </a:r>
            <a:endParaRPr lang="en-US" altLang="ko-KR" dirty="0"/>
          </a:p>
          <a:p>
            <a:r>
              <a:rPr lang="en-US" altLang="ko-KR" dirty="0"/>
              <a:t>Y = </a:t>
            </a:r>
            <a:r>
              <a:rPr lang="ko-KR" altLang="en-US" dirty="0"/>
              <a:t>0.1666666666666667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826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426952-CB44-56B0-FB81-99E4B891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9" y="2696729"/>
            <a:ext cx="7935432" cy="30579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0B0FD8-C27C-53B9-025A-3EF672FB498E}"/>
              </a:ext>
            </a:extLst>
          </p:cNvPr>
          <p:cNvSpPr/>
          <p:nvPr/>
        </p:nvSpPr>
        <p:spPr>
          <a:xfrm>
            <a:off x="235390" y="72427"/>
            <a:ext cx="10945640" cy="2344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아까 이야기한 그 공식에 기반한 값이 </a:t>
            </a:r>
            <a:r>
              <a:rPr lang="ko-KR" altLang="en-US" dirty="0" err="1"/>
              <a:t>샘플러에게</a:t>
            </a:r>
            <a:r>
              <a:rPr lang="ko-KR" altLang="en-US" dirty="0"/>
              <a:t> 들어가야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다이렉트가 자동으로 계산해줍니다</a:t>
            </a:r>
            <a:r>
              <a:rPr lang="en-US" altLang="ko-KR" dirty="0"/>
              <a:t>. </a:t>
            </a:r>
            <a:r>
              <a:rPr lang="ko-KR" altLang="en-US" dirty="0"/>
              <a:t>자동으로 계산하게 만들려면</a:t>
            </a:r>
            <a:endParaRPr lang="en-US" altLang="ko-KR" dirty="0"/>
          </a:p>
          <a:p>
            <a:r>
              <a:rPr lang="ko-KR" altLang="en-US" dirty="0"/>
              <a:t>다이렉트 </a:t>
            </a:r>
            <a:r>
              <a:rPr lang="en-US" altLang="ko-KR" dirty="0"/>
              <a:t>x</a:t>
            </a:r>
            <a:r>
              <a:rPr lang="ko-KR" altLang="en-US" dirty="0"/>
              <a:t>에게 일단 </a:t>
            </a:r>
            <a:r>
              <a:rPr lang="ko-KR" altLang="en-US" dirty="0" err="1"/>
              <a:t>기준값을</a:t>
            </a:r>
            <a:r>
              <a:rPr lang="ko-KR" altLang="en-US" dirty="0"/>
              <a:t> 알려줘야 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4AAB09-834C-64DC-A0A1-549FF4ED29C6}"/>
                  </a:ext>
                </a:extLst>
              </p14:cNvPr>
              <p14:cNvContentPartPr/>
              <p14:nvPr/>
            </p14:nvContentPartPr>
            <p14:xfrm>
              <a:off x="5566815" y="4335238"/>
              <a:ext cx="1769040" cy="4197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4AAB09-834C-64DC-A0A1-549FF4ED29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175" y="4326238"/>
                <a:ext cx="1786680" cy="437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A79B09-A62E-4AA2-111B-F002F38E7631}"/>
              </a:ext>
            </a:extLst>
          </p:cNvPr>
          <p:cNvSpPr txBox="1"/>
          <p:nvPr/>
        </p:nvSpPr>
        <p:spPr>
          <a:xfrm>
            <a:off x="8753227" y="4012072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 = </a:t>
            </a:r>
            <a:r>
              <a:rPr lang="ko-KR" altLang="en-US" dirty="0"/>
              <a:t>0.1666666666666667</a:t>
            </a:r>
            <a:endParaRPr lang="en-US" altLang="ko-KR" dirty="0"/>
          </a:p>
          <a:p>
            <a:r>
              <a:rPr lang="en-US" altLang="ko-KR" dirty="0"/>
              <a:t>Y = </a:t>
            </a:r>
            <a:r>
              <a:rPr lang="ko-KR" altLang="en-US" dirty="0"/>
              <a:t>0.1666666666666667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691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9E20B5C-ABC8-F55F-7A17-D2A8261F4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97744"/>
              </p:ext>
            </p:extLst>
          </p:nvPr>
        </p:nvGraphicFramePr>
        <p:xfrm>
          <a:off x="1008958" y="900776"/>
          <a:ext cx="6858500" cy="505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50">
                  <a:extLst>
                    <a:ext uri="{9D8B030D-6E8A-4147-A177-3AD203B41FA5}">
                      <a16:colId xmlns:a16="http://schemas.microsoft.com/office/drawing/2014/main" val="3187292185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1405985250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1292755707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3548338618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3821278946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774329961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816958553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473421190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573243166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2251721297"/>
                    </a:ext>
                  </a:extLst>
                </a:gridCol>
              </a:tblGrid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70526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57149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85045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11622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50483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38125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63127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58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334FFEC-DCA1-128F-250E-917019BDA6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378168" y="1535005"/>
            <a:ext cx="4170505" cy="37781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96A15D7-A198-D6D0-F3CF-0244B417E629}"/>
              </a:ext>
            </a:extLst>
          </p:cNvPr>
          <p:cNvSpPr/>
          <p:nvPr/>
        </p:nvSpPr>
        <p:spPr>
          <a:xfrm>
            <a:off x="8102850" y="72427"/>
            <a:ext cx="3983526" cy="6102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다이렉트 </a:t>
            </a:r>
            <a:r>
              <a:rPr lang="en-US" altLang="ko-KR" dirty="0"/>
              <a:t>x</a:t>
            </a:r>
            <a:r>
              <a:rPr lang="ko-KR" altLang="en-US" dirty="0"/>
              <a:t>는 당연히 어디가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 </a:t>
            </a:r>
            <a:r>
              <a:rPr lang="ko-KR" altLang="en-US" dirty="0"/>
              <a:t>어디가 </a:t>
            </a:r>
            <a:r>
              <a:rPr lang="en-US" altLang="ko-KR" dirty="0"/>
              <a:t>0</a:t>
            </a:r>
            <a:r>
              <a:rPr lang="ko-KR" altLang="en-US" dirty="0"/>
              <a:t>인지 알지를 못해요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우리의 기준을 </a:t>
            </a:r>
            <a:r>
              <a:rPr lang="ko-KR" altLang="en-US" dirty="0" err="1"/>
              <a:t>알려줘야한다</a:t>
            </a:r>
            <a:r>
              <a:rPr lang="en-US" altLang="ko-KR" dirty="0"/>
              <a:t>. </a:t>
            </a:r>
            <a:r>
              <a:rPr lang="ko-KR" altLang="en-US" dirty="0" err="1"/>
              <a:t>레스터라이저에게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우리는 우리의 텍스처의 색상을 가져오기 위한 비율을 그래픽카드에게 알려줘야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어디에서 알려줘야 하나요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버퍼에 같이 넣어주면 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DB769-E728-2A0B-E6EF-29883B1AC6B7}"/>
              </a:ext>
            </a:extLst>
          </p:cNvPr>
          <p:cNvSpPr txBox="1"/>
          <p:nvPr/>
        </p:nvSpPr>
        <p:spPr>
          <a:xfrm>
            <a:off x="2245260" y="181069"/>
            <a:ext cx="468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여기가 </a:t>
            </a:r>
            <a:r>
              <a:rPr lang="en-US" altLang="ko-KR" dirty="0"/>
              <a:t>0</a:t>
            </a:r>
            <a:r>
              <a:rPr lang="ko-KR" altLang="en-US" dirty="0"/>
              <a:t>이고                           여기가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0                                                    1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C6A69C-3CA6-CD02-70EB-470542BB80BF}"/>
              </a:ext>
            </a:extLst>
          </p:cNvPr>
          <p:cNvSpPr/>
          <p:nvPr/>
        </p:nvSpPr>
        <p:spPr>
          <a:xfrm>
            <a:off x="2082297" y="1150145"/>
            <a:ext cx="688063" cy="647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F6D438-CC78-AADE-6756-B5A31877724F}"/>
              </a:ext>
            </a:extLst>
          </p:cNvPr>
          <p:cNvSpPr/>
          <p:nvPr/>
        </p:nvSpPr>
        <p:spPr>
          <a:xfrm>
            <a:off x="6156481" y="1174612"/>
            <a:ext cx="688063" cy="647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1A1F9E-A569-EA7B-F168-4AB7E80C7C6E}"/>
              </a:ext>
            </a:extLst>
          </p:cNvPr>
          <p:cNvSpPr/>
          <p:nvPr/>
        </p:nvSpPr>
        <p:spPr>
          <a:xfrm>
            <a:off x="6231214" y="5026174"/>
            <a:ext cx="688063" cy="647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19246D-3110-94DD-9846-78423C6F4E2A}"/>
              </a:ext>
            </a:extLst>
          </p:cNvPr>
          <p:cNvSpPr/>
          <p:nvPr/>
        </p:nvSpPr>
        <p:spPr>
          <a:xfrm>
            <a:off x="2065697" y="4999289"/>
            <a:ext cx="688063" cy="647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3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18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F87743-3FD4-4A9F-7948-6766FD7711D7}"/>
              </a:ext>
            </a:extLst>
          </p:cNvPr>
          <p:cNvSpPr/>
          <p:nvPr/>
        </p:nvSpPr>
        <p:spPr>
          <a:xfrm>
            <a:off x="235390" y="72427"/>
            <a:ext cx="10945640" cy="2344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기본적인 샘플링의 공식은</a:t>
            </a:r>
            <a:endParaRPr lang="en-US" altLang="ko-KR" dirty="0"/>
          </a:p>
          <a:p>
            <a:r>
              <a:rPr lang="ko-KR" altLang="en-US" dirty="0"/>
              <a:t>양쪽을 </a:t>
            </a:r>
            <a:r>
              <a:rPr lang="en-US" altLang="ko-KR" dirty="0"/>
              <a:t>0~1</a:t>
            </a:r>
            <a:r>
              <a:rPr lang="ko-KR" altLang="en-US" dirty="0"/>
              <a:t>로 보고</a:t>
            </a:r>
            <a:r>
              <a:rPr lang="en-US" altLang="ko-KR" dirty="0"/>
              <a:t> </a:t>
            </a:r>
            <a:r>
              <a:rPr lang="ko-KR" altLang="en-US" dirty="0"/>
              <a:t>한쪽의 </a:t>
            </a:r>
            <a:r>
              <a:rPr lang="en-US" altLang="ko-KR" dirty="0"/>
              <a:t>0~1</a:t>
            </a:r>
            <a:r>
              <a:rPr lang="ko-KR" altLang="en-US" dirty="0"/>
              <a:t>로 </a:t>
            </a:r>
            <a:r>
              <a:rPr lang="ko-KR" altLang="en-US" dirty="0" err="1"/>
              <a:t>봤을때의</a:t>
            </a:r>
            <a:r>
              <a:rPr lang="ko-KR" altLang="en-US" dirty="0"/>
              <a:t> 비율을 다른 </a:t>
            </a:r>
            <a:r>
              <a:rPr lang="ko-KR" altLang="en-US" dirty="0" err="1"/>
              <a:t>이미지쪽에</a:t>
            </a:r>
            <a:r>
              <a:rPr lang="ko-KR" altLang="en-US" dirty="0"/>
              <a:t> 크기가 </a:t>
            </a:r>
            <a:r>
              <a:rPr lang="ko-KR" altLang="en-US" dirty="0" err="1"/>
              <a:t>얼마건</a:t>
            </a:r>
            <a:r>
              <a:rPr lang="ko-KR" altLang="en-US" dirty="0"/>
              <a:t> 같은 비율 위치에 있는 색상을 </a:t>
            </a:r>
            <a:r>
              <a:rPr lang="ko-KR" altLang="en-US" dirty="0" err="1"/>
              <a:t>가져오는것이</a:t>
            </a:r>
            <a:r>
              <a:rPr lang="ko-KR" altLang="en-US" dirty="0"/>
              <a:t> 기본이다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문제가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 그러면 이 숫자를 어떻게 넣어줄까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보통 </a:t>
            </a:r>
            <a:r>
              <a:rPr lang="ko-KR" altLang="en-US" dirty="0" err="1"/>
              <a:t>버텍스에</a:t>
            </a:r>
            <a:r>
              <a:rPr lang="ko-KR" altLang="en-US" dirty="0"/>
              <a:t> 같이 넣어주고 이때의 이걸 </a:t>
            </a:r>
            <a:r>
              <a:rPr lang="en-US" altLang="ko-KR" dirty="0" err="1"/>
              <a:t>uv</a:t>
            </a:r>
            <a:r>
              <a:rPr lang="ko-KR" altLang="en-US" dirty="0"/>
              <a:t>값 혹은 </a:t>
            </a:r>
            <a:r>
              <a:rPr lang="en-US" altLang="ko-KR" dirty="0" err="1"/>
              <a:t>TextCoored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우리에 </a:t>
            </a:r>
            <a:r>
              <a:rPr lang="ko-KR" altLang="en-US" dirty="0" err="1"/>
              <a:t>버텍스</a:t>
            </a:r>
            <a:r>
              <a:rPr lang="ko-KR" altLang="en-US" dirty="0"/>
              <a:t> 정보에 넣어주면 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DAEF1B-2D37-7CA6-9896-484E50C1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8" y="2659565"/>
            <a:ext cx="7192502" cy="35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8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263F76-2C2B-020D-1DA6-AEACE4F7ED99}"/>
              </a:ext>
            </a:extLst>
          </p:cNvPr>
          <p:cNvSpPr txBox="1"/>
          <p:nvPr/>
        </p:nvSpPr>
        <p:spPr>
          <a:xfrm>
            <a:off x="402313" y="270472"/>
            <a:ext cx="111347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쉐이더에</a:t>
            </a:r>
            <a:r>
              <a:rPr lang="ko-KR" altLang="en-US" dirty="0"/>
              <a:t> 텍스처를 넣어주려면</a:t>
            </a:r>
            <a:r>
              <a:rPr lang="en-US" altLang="ko-KR" dirty="0"/>
              <a:t> </a:t>
            </a:r>
            <a:r>
              <a:rPr lang="ko-KR" altLang="en-US" dirty="0" err="1"/>
              <a:t>쉐이더에</a:t>
            </a:r>
            <a:r>
              <a:rPr lang="ko-KR" altLang="en-US" dirty="0"/>
              <a:t> 세팅할 수 있는 권한을 만들어 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Load</a:t>
            </a:r>
            <a:r>
              <a:rPr lang="ko-KR" altLang="en-US" dirty="0"/>
              <a:t>하면서 라이브러리 함수를 통해서 얻어왔다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4B21B-76E9-3734-2E79-0565D74E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699971"/>
            <a:ext cx="11126753" cy="34580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B537038-31F3-2270-72B0-1FC2060738D3}"/>
                  </a:ext>
                </a:extLst>
              </p14:cNvPr>
              <p14:cNvContentPartPr/>
              <p14:nvPr/>
            </p14:nvContentPartPr>
            <p14:xfrm>
              <a:off x="649935" y="3302398"/>
              <a:ext cx="5281560" cy="5288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B537038-31F3-2270-72B0-1FC2060738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295" y="3293398"/>
                <a:ext cx="5299200" cy="5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54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70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6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94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46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9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18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46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26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64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68A02-CF8A-11D3-320D-346822878741}"/>
              </a:ext>
            </a:extLst>
          </p:cNvPr>
          <p:cNvSpPr txBox="1"/>
          <p:nvPr/>
        </p:nvSpPr>
        <p:spPr>
          <a:xfrm>
            <a:off x="402313" y="270472"/>
            <a:ext cx="111347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세팅하는 파이프라인상의 순서를 맞춘 위치</a:t>
            </a:r>
            <a:r>
              <a:rPr lang="en-US" altLang="ko-KR" dirty="0"/>
              <a:t>(</a:t>
            </a:r>
            <a:r>
              <a:rPr lang="ko-KR" altLang="en-US" dirty="0" err="1"/>
              <a:t>안맞춰도</a:t>
            </a:r>
            <a:r>
              <a:rPr lang="ko-KR" altLang="en-US" dirty="0"/>
              <a:t> 상관 없다</a:t>
            </a:r>
            <a:r>
              <a:rPr lang="en-US" altLang="ko-KR" dirty="0"/>
              <a:t>.)</a:t>
            </a:r>
            <a:r>
              <a:rPr lang="ko-KR" altLang="en-US" dirty="0"/>
              <a:t>는 일단 지금은 </a:t>
            </a:r>
            <a:r>
              <a:rPr lang="ko-KR" altLang="en-US" dirty="0" err="1"/>
              <a:t>픽셀쉐이더에서</a:t>
            </a:r>
            <a:r>
              <a:rPr lang="ko-KR" altLang="en-US" dirty="0"/>
              <a:t> </a:t>
            </a:r>
            <a:r>
              <a:rPr lang="ko-KR" altLang="en-US" dirty="0" err="1"/>
              <a:t>쓸거기</a:t>
            </a:r>
            <a:r>
              <a:rPr lang="ko-KR" altLang="en-US" dirty="0"/>
              <a:t> 때문에 </a:t>
            </a:r>
            <a:r>
              <a:rPr lang="ko-KR" altLang="en-US" dirty="0" err="1"/>
              <a:t>픽셀쉐이더</a:t>
            </a:r>
            <a:r>
              <a:rPr lang="ko-KR" altLang="en-US" dirty="0"/>
              <a:t> 아래쪽에 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F0A5F8-1020-3660-400A-5A64E7C6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3" y="1298275"/>
            <a:ext cx="1117438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2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1BF98-C118-F3F4-DDDA-E3DA315C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3" y="1449647"/>
            <a:ext cx="8135485" cy="2600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EC49A-5ED6-0D8D-73C5-1572F71674F2}"/>
              </a:ext>
            </a:extLst>
          </p:cNvPr>
          <p:cNvSpPr txBox="1"/>
          <p:nvPr/>
        </p:nvSpPr>
        <p:spPr>
          <a:xfrm>
            <a:off x="402313" y="270472"/>
            <a:ext cx="111347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쉐이더에</a:t>
            </a:r>
            <a:r>
              <a:rPr lang="ko-KR" altLang="en-US" dirty="0"/>
              <a:t> 텍스처를 넣어주려면 다음과 같은 함수를 </a:t>
            </a:r>
            <a:r>
              <a:rPr lang="ko-KR" altLang="en-US" dirty="0" err="1"/>
              <a:t>써야하는데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번째 인자는 </a:t>
            </a:r>
            <a:r>
              <a:rPr lang="ko-KR" altLang="en-US" dirty="0" err="1"/>
              <a:t>몇장의</a:t>
            </a:r>
            <a:r>
              <a:rPr lang="ko-KR" altLang="en-US" dirty="0"/>
              <a:t> 텍스처를 </a:t>
            </a:r>
            <a:r>
              <a:rPr lang="ko-KR" altLang="en-US" dirty="0" err="1"/>
              <a:t>세팅할거냐인데</a:t>
            </a:r>
            <a:r>
              <a:rPr lang="en-US" altLang="ko-KR" dirty="0"/>
              <a:t>.  </a:t>
            </a:r>
            <a:r>
              <a:rPr lang="ko-KR" altLang="en-US" dirty="0" err="1"/>
              <a:t>앞에있는</a:t>
            </a:r>
            <a:r>
              <a:rPr lang="ko-KR" altLang="en-US" dirty="0"/>
              <a:t> 슬롯이 </a:t>
            </a:r>
            <a:r>
              <a:rPr lang="ko-KR" altLang="en-US" dirty="0" err="1"/>
              <a:t>의미하는건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텍스처를 어떻게 </a:t>
            </a:r>
            <a:r>
              <a:rPr lang="ko-KR" altLang="en-US" dirty="0" err="1"/>
              <a:t>선언하냐에서</a:t>
            </a:r>
            <a:r>
              <a:rPr lang="ko-KR" altLang="en-US" dirty="0"/>
              <a:t> 나오는데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52577C-7B5E-C250-89EA-B651A488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3" y="4232508"/>
            <a:ext cx="9145276" cy="319132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18E9478-36A3-68C7-3172-D795AAF8D51D}"/>
              </a:ext>
            </a:extLst>
          </p:cNvPr>
          <p:cNvGrpSpPr/>
          <p:nvPr/>
        </p:nvGrpSpPr>
        <p:grpSpPr>
          <a:xfrm>
            <a:off x="4860135" y="3213385"/>
            <a:ext cx="1969920" cy="2460600"/>
            <a:chOff x="4860135" y="3213385"/>
            <a:chExt cx="1969920" cy="24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EE3AE82-EFB3-FA6D-D6CC-9EAD786AFCDD}"/>
                    </a:ext>
                  </a:extLst>
                </p14:cNvPr>
                <p14:cNvContentPartPr/>
                <p14:nvPr/>
              </p14:nvContentPartPr>
              <p14:xfrm>
                <a:off x="4860135" y="5312905"/>
                <a:ext cx="276480" cy="3610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EE3AE82-EFB3-FA6D-D6CC-9EAD786AFC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51135" y="5303905"/>
                  <a:ext cx="2941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4676819-44C0-D9D3-E33C-327777372F62}"/>
                    </a:ext>
                  </a:extLst>
                </p14:cNvPr>
                <p14:cNvContentPartPr/>
                <p14:nvPr/>
              </p14:nvContentPartPr>
              <p14:xfrm>
                <a:off x="5106015" y="3538825"/>
                <a:ext cx="1231200" cy="1775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4676819-44C0-D9D3-E33C-327777372F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97375" y="3530185"/>
                  <a:ext cx="1248840" cy="17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DAEC32C-DF87-1393-E25D-3FB4AB3853AA}"/>
                    </a:ext>
                  </a:extLst>
                </p14:cNvPr>
                <p14:cNvContentPartPr/>
                <p14:nvPr/>
              </p14:nvContentPartPr>
              <p14:xfrm>
                <a:off x="6010335" y="3213385"/>
                <a:ext cx="819720" cy="4003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DAEC32C-DF87-1393-E25D-3FB4AB3853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1695" y="3204385"/>
                  <a:ext cx="837360" cy="41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710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DBE6D-F2E6-5482-1133-6C1B8ED43945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픽셀쉐이더의</a:t>
            </a:r>
            <a:r>
              <a:rPr lang="ko-KR" altLang="en-US" dirty="0"/>
              <a:t> 개념은</a:t>
            </a:r>
            <a:r>
              <a:rPr lang="en-US" altLang="ko-KR" dirty="0"/>
              <a:t>?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D3F2B4-8915-37A2-9BFA-4A863208A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4275"/>
              </p:ext>
            </p:extLst>
          </p:nvPr>
        </p:nvGraphicFramePr>
        <p:xfrm>
          <a:off x="556285" y="1018430"/>
          <a:ext cx="6858500" cy="505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50">
                  <a:extLst>
                    <a:ext uri="{9D8B030D-6E8A-4147-A177-3AD203B41FA5}">
                      <a16:colId xmlns:a16="http://schemas.microsoft.com/office/drawing/2014/main" val="3187292185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1405985250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1292755707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3548338618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3821278946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774329961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816958553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473421190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573243166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2251721297"/>
                    </a:ext>
                  </a:extLst>
                </a:gridCol>
              </a:tblGrid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70526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57149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85045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11622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50483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38125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63127"/>
                  </a:ext>
                </a:extLst>
              </a:tr>
              <a:tr h="632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585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CED9FDA-CB18-6674-EECE-67CADE6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54" y="1752600"/>
            <a:ext cx="2438400" cy="243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1D0098-8536-95E5-668E-6FF758E4F425}"/>
              </a:ext>
            </a:extLst>
          </p:cNvPr>
          <p:cNvSpPr txBox="1"/>
          <p:nvPr/>
        </p:nvSpPr>
        <p:spPr>
          <a:xfrm>
            <a:off x="8573632" y="1330859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x 256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1861-DC27-0FAA-44D3-CE15FAF0B127}"/>
              </a:ext>
            </a:extLst>
          </p:cNvPr>
          <p:cNvSpPr txBox="1"/>
          <p:nvPr/>
        </p:nvSpPr>
        <p:spPr>
          <a:xfrm>
            <a:off x="2638361" y="114619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 x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33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E02477-1322-154C-4D2C-7E6EFE6B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3" y="1112618"/>
            <a:ext cx="11335131" cy="3992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B28AB2-C9F7-1EA4-8D19-DE706DC7F4E4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텍스처에서 색상을 가져오는 방법은 일반적으로 </a:t>
            </a:r>
            <a:r>
              <a:rPr lang="ko-KR" altLang="en-US" dirty="0" err="1"/>
              <a:t>샘플러를</a:t>
            </a:r>
            <a:r>
              <a:rPr lang="ko-KR" altLang="en-US" dirty="0"/>
              <a:t> 이용해서 색상을 가져옵니다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71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C6FCE-5C77-A434-BD72-9F8DB1BE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3" y="1719634"/>
            <a:ext cx="8564170" cy="4124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81E81C-AEEC-3C94-66F4-F4DD1309E0EA}"/>
              </a:ext>
            </a:extLst>
          </p:cNvPr>
          <p:cNvSpPr txBox="1"/>
          <p:nvPr/>
        </p:nvSpPr>
        <p:spPr>
          <a:xfrm>
            <a:off x="402313" y="270472"/>
            <a:ext cx="11134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샘플러를</a:t>
            </a:r>
            <a:r>
              <a:rPr lang="ko-KR" altLang="en-US" dirty="0"/>
              <a:t> 이용해서 텍스처의 색상을 가져오는 계산을 </a:t>
            </a:r>
            <a:r>
              <a:rPr lang="en-US" altLang="ko-KR" dirty="0"/>
              <a:t>dx</a:t>
            </a:r>
            <a:r>
              <a:rPr lang="ko-KR" altLang="en-US" dirty="0"/>
              <a:t>에게 맡기는 방법이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사용할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제대로 </a:t>
            </a:r>
            <a:r>
              <a:rPr lang="ko-KR" altLang="en-US" dirty="0" err="1"/>
              <a:t>안될것이다</a:t>
            </a:r>
            <a:r>
              <a:rPr lang="en-US" altLang="ko-KR" dirty="0"/>
              <a:t>. </a:t>
            </a:r>
            <a:r>
              <a:rPr lang="ko-KR" altLang="en-US" dirty="0"/>
              <a:t>일부러 </a:t>
            </a:r>
            <a:r>
              <a:rPr lang="ko-KR" altLang="en-US" dirty="0" err="1"/>
              <a:t>켤것이다</a:t>
            </a:r>
            <a:r>
              <a:rPr lang="en-US" altLang="ko-KR" dirty="0"/>
              <a:t>. </a:t>
            </a:r>
            <a:r>
              <a:rPr lang="ko-KR" altLang="en-US" dirty="0"/>
              <a:t>다이렉트</a:t>
            </a:r>
            <a:r>
              <a:rPr lang="en-US" altLang="ko-KR" dirty="0"/>
              <a:t>x </a:t>
            </a:r>
            <a:r>
              <a:rPr lang="ko-KR" altLang="en-US" dirty="0"/>
              <a:t>라이브러리가 디버그 모드로 </a:t>
            </a:r>
            <a:r>
              <a:rPr lang="ko-KR" altLang="en-US" dirty="0" err="1"/>
              <a:t>켜졌을때</a:t>
            </a:r>
            <a:endParaRPr lang="en-US" altLang="ko-KR" dirty="0"/>
          </a:p>
          <a:p>
            <a:r>
              <a:rPr lang="ko-KR" altLang="en-US" dirty="0"/>
              <a:t>여러분들이 세팅을 안해주면 어떤 에러가 뜨는 지를 보여주기 위해서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38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9BCC00-923C-5BA3-CE3C-5746C9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272"/>
            <a:ext cx="12192000" cy="1420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8F0D9-4033-4A72-629C-03051458104C}"/>
              </a:ext>
            </a:extLst>
          </p:cNvPr>
          <p:cNvSpPr txBox="1"/>
          <p:nvPr/>
        </p:nvSpPr>
        <p:spPr>
          <a:xfrm>
            <a:off x="402313" y="270472"/>
            <a:ext cx="111347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출력창을 보면 미친듯이 에러가 </a:t>
            </a:r>
            <a:r>
              <a:rPr lang="ko-KR" altLang="en-US" dirty="0" err="1"/>
              <a:t>뜰것이다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샘플러가</a:t>
            </a:r>
            <a:r>
              <a:rPr lang="ko-KR" altLang="en-US" dirty="0"/>
              <a:t> 세팅이 </a:t>
            </a:r>
            <a:r>
              <a:rPr lang="ko-KR" altLang="en-US" dirty="0" err="1"/>
              <a:t>안됬어요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B19202-1177-5560-8418-0A9A84FC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4089"/>
            <a:ext cx="12192000" cy="1604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4DEAF1-CAA7-0DC2-F622-F9094E9CD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50" y="5587728"/>
            <a:ext cx="11438050" cy="856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E1935-2D36-C768-D35F-AF1398AD5392}"/>
              </a:ext>
            </a:extLst>
          </p:cNvPr>
          <p:cNvSpPr txBox="1"/>
          <p:nvPr/>
        </p:nvSpPr>
        <p:spPr>
          <a:xfrm>
            <a:off x="250650" y="4798944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다이렉트 </a:t>
            </a:r>
            <a:r>
              <a:rPr lang="en-US" altLang="ko-KR" dirty="0"/>
              <a:t>x </a:t>
            </a:r>
            <a:r>
              <a:rPr lang="ko-KR" altLang="en-US" dirty="0"/>
              <a:t>라이브러리가 지금 이 </a:t>
            </a:r>
            <a:r>
              <a:rPr lang="ko-KR" altLang="en-US" dirty="0" err="1"/>
              <a:t>랜더링</a:t>
            </a:r>
            <a:r>
              <a:rPr lang="ko-KR" altLang="en-US" dirty="0"/>
              <a:t> 과정에서 무엇이 잘못됐는지 아래와 같이 에러를 </a:t>
            </a:r>
            <a:r>
              <a:rPr lang="ko-KR" altLang="en-US" dirty="0" err="1"/>
              <a:t>뿌려줄것이다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61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93F05-376B-2FB7-99E5-A640BFDF8223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샘플러를</a:t>
            </a:r>
            <a:r>
              <a:rPr lang="ko-KR" altLang="en-US" dirty="0"/>
              <a:t> 만들고 </a:t>
            </a:r>
            <a:r>
              <a:rPr lang="ko-KR" altLang="en-US" dirty="0" err="1"/>
              <a:t>레스터라이저와</a:t>
            </a:r>
            <a:r>
              <a:rPr lang="ko-KR" altLang="en-US" dirty="0"/>
              <a:t> 형식이 비슷하므로 거의 그대로 </a:t>
            </a:r>
            <a:r>
              <a:rPr lang="ko-KR" altLang="en-US" dirty="0" err="1"/>
              <a:t>배낀다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B5E1F-7CE3-915C-E8E6-6901E699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3" y="901341"/>
            <a:ext cx="9935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9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476</Words>
  <Application>Microsoft Office PowerPoint</Application>
  <PresentationFormat>와이드스크린</PresentationFormat>
  <Paragraphs>75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240</cp:revision>
  <dcterms:created xsi:type="dcterms:W3CDTF">2023-07-10T05:32:34Z</dcterms:created>
  <dcterms:modified xsi:type="dcterms:W3CDTF">2023-08-24T06:51:10Z</dcterms:modified>
</cp:coreProperties>
</file>