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404" r:id="rId2"/>
    <p:sldId id="405" r:id="rId3"/>
    <p:sldId id="342" r:id="rId4"/>
    <p:sldId id="402" r:id="rId5"/>
    <p:sldId id="407" r:id="rId6"/>
    <p:sldId id="409" r:id="rId7"/>
    <p:sldId id="408" r:id="rId8"/>
    <p:sldId id="403" r:id="rId9"/>
    <p:sldId id="399" r:id="rId10"/>
    <p:sldId id="406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39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4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382 388 24575,'0'-1'0,"-1"0"0,1 0 0,-1 0 0,1 1 0,-1-1 0,1 0 0,-1 1 0,1-1 0,-1 1 0,0-1 0,1 0 0,-1 1 0,0-1 0,0 1 0,1 0 0,-1-1 0,0 1 0,0 0 0,0-1 0,1 1 0,-1 0 0,0 0 0,0 0 0,0-1 0,0 1 0,0 0 0,1 0 0,-1 0 0,0 1 0,0-1 0,0 0 0,0 0 0,0 0 0,1 1 0,-1-1 0,0 0 0,-1 1 0,-34 10 0,19-3 0,1 1 0,0 0 0,0 2 0,1 0 0,0 0 0,1 1 0,1 1 0,0 1 0,0 0 0,1 0 0,1 1 0,-14 26 0,7-10 0,2 1 0,1 1 0,1 1 0,2 0 0,-13 59 0,18-55 0,1 2 0,2-1 0,2 1 0,1-1 0,2 1 0,2-1 0,10 51 0,-9-70 0,0-1 0,2-1 0,0 1 0,1-1 0,1 0 0,0 0 0,2-1 0,0 0 0,1-1 0,0 0 0,1-1 0,1 0 0,1-1 0,0-1 0,0 0 0,29 20 0,-31-27 0,0 0 0,0 0 0,1-1 0,-1 0 0,1-1 0,0-1 0,0 0 0,0 0 0,0-2 0,1 0 0,-1 0 0,1-1 0,-1-1 0,0 0 0,1 0 0,-1-2 0,0 0 0,0 0 0,13-6 0,-3 0 0,-1-1 0,1-2 0,-2 0 0,0-1 0,0-1 0,-1-1 0,-1-1 0,-1 0 0,23-27 0,-3 0 0,-3-2 0,-2-1 0,-1-2 0,-3-1 0,-2-1 0,-2-2 0,-3 0 0,27-93 0,-39 108 0,-2-1 0,-2-1 0,-1 0 0,-2 1 0,-2-1 0,-1 0 0,-2 0 0,-2 0 0,-2 0 0,-1 1 0,-2 0 0,-1 1 0,-25-58 0,25 69 0,-2 1 0,-1 0 0,-1 1 0,-26-32 0,35 49 0,0 1 0,-1 0 0,0 0 0,-1 1 0,1-1 0,-1 2 0,0-1 0,0 1 0,-1 0 0,1 0 0,-1 1 0,1 0 0,-1 0 0,0 1 0,-1 0 0,1 0 0,0 1 0,0 0 0,-10 1 0,0 1 2,0 0 0,1 2 0,-1 0 1,1 1-1,0 1 0,0 0 0,0 2 0,1-1 0,0 2 0,0 0 0,1 1 0,0 1 0,1 0 0,0 1 0,-25 26 0,-5 11-39,2 2 0,3 2-1,-36 62 1,-35 46-1212,54-92-5577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25:2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24575,'8'14'0,"1"-1"0,1 0 0,0 0 0,1-1 0,15 14 0,25 29 0,80 108 0,8-5 0,6-7 0,234 190 0,503 364 0,166 136 0,-978-781-1365,-23-19-5461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25:3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24575,'10'2'0,"0"0"0,-1 1 0,1 0 0,-1 0 0,1 1 0,-1 1 0,0-1 0,-1 1 0,1 1 0,-1 0 0,10 8 0,-5-5 0,387 312 0,-20 24 0,70 60 0,-361-327 0,-38-31 0,3-2 0,97 63 0,-149-106-31,0-1 0,0 0 0,-1 1 0,1-1 0,0 0 0,0 0 0,0-1 0,0 1 0,0 0 0,1-1 0,-1 1 0,0-1 0,0 1 0,0-1 0,0 0 0,1 0 0,-1 0 0,0 0 0,0-1 0,0 1 0,1-1 0,-1 1 0,0-1 0,0 0-1,0 1 1,0-1 0,0 0 0,0 0 0,0-1 0,-1 1 0,1 0 0,0-1 0,-1 1 0,1-1 0,-1 1 0,1-1 0,-1 0 0,0 1 0,1-1 0,-1 0 0,0 0 0,0 0 0,1-4 0,12-26-6795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25:31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1407 0 24575,'-7'9'0,"1"0"0,0 0 0,0 0 0,1 1 0,0 0 0,-4 14 0,-12 21 0,-179 297 0,86-157 0,-8-6 0,-8-5 0,-8-6 0,-7-6 0,-306 265 0,426-407-1365,8-8-5461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25:3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24575,'2'36'0,"7"45"0,3 26 0,-7 1001 0,-8-609 0,3 1502-1365,0-1976-5461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49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24575,'-4'156'0,"-36"220"0,-56 148 0,40-249 0,-22 315 0,69-278-1365,10-249-5461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49:3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429 386 24575,'-4'1'0,"1"1"0,-1-1 0,1 1 0,-1 0 0,1 0 0,0 1 0,0-1 0,0 0 0,0 1 0,0 0 0,0 0 0,1 0 0,0 0 0,-1 0 0,1 0 0,0 1 0,-2 5 0,-2 0 0,-49 74 0,4 3 0,4 1 0,3 3 0,5 1 0,4 2 0,-29 118 0,53-165 0,2 1 0,3-1 0,1 2 0,2-1 0,7 91 0,-2-121 0,1 1 0,0 0 0,1-1 0,1 0 0,0 0 0,1-1 0,1 1 0,1-1 0,0-1 0,1 1 0,1-1 0,0-1 0,1 0 0,1-1 0,0 0 0,1 0 0,0-1 0,27 18 0,2-7 0,0-2 0,1-1 0,1-3 0,1-2 0,0-1 0,1-3 0,0-1 0,0-3 0,1-2 0,89-1 0,-113-4 0,-1-2 0,0 0 0,0-2 0,0 0 0,-1-2 0,1 0 0,-1-2 0,-1 0 0,1-1 0,-2-1 0,1-1 0,-1 0 0,-1-2 0,0 0 0,-1-1 0,0-1 0,-1 0 0,-1-2 0,0 1 0,-1-2 0,11-19 0,-3-1 0,-2 0 0,-2-2 0,-2 0 0,-1-1 0,-2-1 0,-2 0 0,-2-1 0,-1 0 0,-3 0 0,1-51 0,-6 45 0,-3 1 0,-1-1 0,-2 1 0,-3 0 0,-1 1 0,-3 0 0,-2 1 0,-39-84 0,12 50 0,-4 2 0,-4 3 0,-2 1 0,-4 3 0,-3 3 0,-123-111 0,181 177 0,-21-18 0,-1 1 0,-1 1 0,0 1 0,-45-22 0,63 36 0,-1 0 0,0 0 0,1 1 0,-1 0 0,0 0 0,-1 1 0,1 0 0,0 0 0,0 1 0,0-1 0,-1 2 0,1-1 0,0 1 0,0 0 0,0 1 0,0-1 0,0 2 0,0-1 0,0 1 0,1 0 0,-1 0 0,1 0 0,0 1 0,-10 8 0,-35 32-38,-68 79-1,65-66-1249,13-14-5538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49:3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142 175 24575,'-1'0'0,"0"0"0,0 1 0,0-1 0,0 1 0,0-1 0,0 1 0,0-1 0,0 1 0,0 0 0,0 0 0,0-1 0,0 1 0,1 0 0,-1 0 0,0 0 0,1 0 0,-1 0 0,0 0 0,1 0 0,-1 0 0,1 0 0,0 0 0,-1 2 0,-9 30 0,9-29 0,-10 64 0,3 0 0,4 1 0,4 108 0,2-103 0,16 271 0,-12-290 0,4 1 0,1-2 0,3 1 0,24 59 0,-35-106 0,0-1 0,0 0 0,1 0 0,0 0 0,0 0 0,1-1 0,0 0 0,0 0 0,0 0 0,1 0 0,-1-1 0,10 7 0,-10-10 0,0 1 0,0-1 0,1 0 0,-1 0 0,1-1 0,-1 1 0,1-1 0,-1 0 0,1-1 0,0 1 0,-1-1 0,1-1 0,0 1 0,-1-1 0,1 0 0,-1 0 0,1 0 0,6-3 0,15-6 0,0-1 0,0-2 0,-1 0 0,0-2 0,-2-1 0,0-1 0,25-22 0,11-15 0,70-82 0,31-66 0,-138 169 0,-2-1 0,-2-1 0,-1-1 0,19-54 0,-32 76 0,-1 0 0,-1 0 0,0 0 0,-1 0 0,0-1 0,-1 1 0,-1 0 0,-1-1 0,0 1 0,-2-15 0,0 20 0,1-1 0,-1 1 0,-1 0 0,0 0 0,0 1 0,0-1 0,-1 1 0,-1 0 0,1 0 0,-1 0 0,-1 1 0,1 0 0,-1 1 0,0-1 0,-16-10 0,-33-16 0,-1 3 0,-121-46 0,96 44 0,-393-150-1365,339 134-5461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49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24575,'2'1'0,"-1"-1"0,1 0 0,0 0 0,-1 1 0,1-1 0,-1 1 0,1-1 0,-1 1 0,0 0 0,1 0 0,-1-1 0,1 1 0,-1 0 0,0 0 0,0 0 0,0 1 0,0-1 0,0 0 0,0 0 0,0 0 0,0 1 0,0-1 0,0 1 0,0-1 0,-1 1 0,1-1 0,-1 1 0,1-1 0,-1 3 0,8 55 0,-7-44 0,2 61 0,-3-1 0,-4 0 0,-19 119 0,-69 220 0,61-288 0,6-24 0,-14 56 0,-24 205 0,62-355 20,0-1 0,1 1 0,0-1 0,0 1 0,2 7 0,-2-14-49,0-1 0,0 1 0,1 0 0,-1 0-1,0 0 1,0 0 0,1-1 0,-1 1 0,1 0 0,-1 0 0,1-1 0,-1 1-1,1 0 1,-1-1 0,1 1 0,0 0 0,-1-1 0,1 1 0,0-1 0,0 1 0,-1-1-1,1 0 1,0 1 0,0-1 0,0 0 0,-1 1 0,1-1 0,0 0 0,0 0-1,0 0 1,0 0 0,0 0 0,-1 0 0,1 0 0,0 0 0,0 0 0,0 0-1,0 0 1,0 0 0,-1-1 0,1 1 0,0 0 0,0-1 0,0 1 0,-1-1 0,1 1-1,0-1 1,0 1 0,-1-1 0,2 0 0,14-9-6797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49:4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13:1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884 1 24575,'48'2'0,"-1"2"0,0 3 0,-1 1 0,1 3 0,-2 1 0,0 2 0,45 22 0,289 158 0,-351-177 0,7 2 0,-10-7 0,-1 2 0,0 0 0,-1 2 0,0 0 0,-2 2 0,26 25 0,-45-40 0,0 1 0,1-1 0,-1 0 0,-1 1 0,1-1 0,0 1 0,-1-1 0,0 1 0,0 0 0,0 0 0,0 0 0,-1-1 0,1 1 0,-1 0 0,0 0 0,0 0 0,-1 0 0,1 0 0,-1 0 0,0-1 0,1 1 0,-2 0 0,1 0 0,0-1 0,-1 1 0,0-1 0,0 1 0,0-1 0,-3 4 0,-7 8 0,0 0 0,0-1 0,-1-1 0,-27 22 0,-31 19 0,-2-3 0,-109 57 0,-172 64 0,113-66 0,-4-11 0,-281 69 0,483-153 0,19-4 0,0-1 0,-31 3 0,101-11-12,760-29-205,261 37-2201,2 62 1539,-422 8 334,-162-17 176,-390-50-256,-48-8-2501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4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0 24575,'-24'28'0,"2"1"0,1 1 0,1 1 0,2 1 0,1 0 0,-16 44 0,30-70 0,-74 182 0,7 3 0,9 4 0,9 1 0,8 3 0,-33 382 0,70-524 0,0-41 0,-1-16 0,-7-24 0,5-5-182,1 0 1,2-1-1,1-1 0,-4-52 0,8 69-274,-5-63-6370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13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24575,'53'0'0,"202"5"0,-199 0 0,0 2 0,85 21 0,-77-10 0,0 3 0,-1 3 0,-1 3 0,-1 2 0,91 60 0,-121-68 0,0 2 0,-1 1 0,-2 1 0,0 2 0,-2 0 0,-1 2 0,-2 1 0,0 1 0,-2 1 0,-2 1 0,22 48 0,-33-62 0,-1 0 0,-2 0 0,0 0 0,0 1 0,-2 0 0,-1-1 0,0 1 0,-1 0 0,-1 0 0,-2 0 0,1 0 0,-2 0 0,-5 19 0,3-22 0,-1-1 0,0 0 0,-1 0 0,-1-1 0,0 0 0,-1-1 0,-1 1 0,0-2 0,-1 1 0,0-1 0,-1-1 0,0 0 0,-1-1 0,-1 0 0,-20 12 0,12-11 0,-1-1 0,0 0 0,-1-2 0,0-1 0,-1 0 0,0-2 0,0-1 0,-40 3 0,-23-4 0,-99-6 0,96-1 0,-155-3 0,222 5 0,47 1 0,357 40 0,-3 31 0,-323-60 0,163 35 0,356 124 0,-541-159 0,-1 2 0,0 2 0,-1 0 0,30 22 0,-53-32 0,0 0 0,0 1 0,0-1 0,-1 1 0,0 1 0,0-1 0,0 1 0,-1 0 0,0 1 0,-1-1 0,0 1 0,0 0 0,0 0 0,-1 0 0,0 0 0,-1 1 0,1-1 0,-2 1 0,1 0 0,-1 12 0,-1-5 0,-2-1 0,0 1 0,-1-1 0,-1 0 0,0 0 0,-1 0 0,0-1 0,-1 1 0,-1-1 0,0-1 0,-1 1 0,-1-1 0,0-1 0,0 1 0,-1-2 0,-1 1 0,0-1 0,-22 16 0,-16 8 0,-2-1 0,-1-3 0,-79 36 0,114-59 0,-156 73 0,-196 63 0,268-112 0,-1-4 0,-1-5 0,-166 16 0,250-37 20,0-1 0,-1-1 0,1-1 0,-1-1 0,-34-7 0,46 7-107,1 0-1,0-1 1,0 0 0,0 0-1,0-1 1,1 0 0,-1 0-1,1-1 1,0 1-1,0-1 1,0-1 0,1 1-1,0-1 1,0 0 0,0 0-1,-6-13 1,-6-13-6739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14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24575,'8549'0'-13454,"-6283"0"15684,9 0 6381,-2247-1-8406,-12 0 64,0 1 1,0 0-1,20 4 1,-32-4-227,-1 1 1,0-1-1,0 1 0,0 0 0,0 0 1,0 0-1,0 0 0,0 1 1,0-1-1,0 1 0,-1 0 1,1 0-1,-1 0 0,1 0 0,-1 0 1,0 1-1,0-1 0,0 1 1,0-1-1,0 1 0,-1 0 1,2 2-1,1 11-5,-1 0-1,0 0 1,-2 0 0,0 0 0,0 0-1,-2 0 1,0 0 0,-4 20-1,3-12-42,-47 384-8,-14 152-822,39-157 263,8 88-1038,-4 911-1501,22 711 2733,3-1035 322,-3 1026-2133,-2-704 8057,0-1171-3610,0-214-2123,0 4 12,0 0 0,-5 31 0,5-50-146,0 1 0,0 0 1,0 0-1,0-1 0,0 1 0,0 0 1,0 0-1,0-1 0,0 1 0,-1 0 0,1-1 1,0 1-1,0 0 0,-1 0 0,1-1 1,0 1-1,-1-1 0,1 1 0,-1 0 0,1-1 1,-1 1-1,1-1 0,-1 1 0,1-1 1,-1 1-1,1-1 0,-1 1 0,0-1 0,1 0 1,-1 1-1,0-1 0,0 0 0,1 0 0,-1 1 1,0-1-1,1 0 0,-1 0 0,0 0 1,0 0-1,1 0 0,-1 0 0,0 0 0,0 0 1,1 0-1,-1 0 0,0-1 0,0 1 1,1 0-1,-1 0 0,0-1 0,1 1 0,-1 0 1,0-1-1,1 1 0,-2-1 0,-37-39-12,29 28 16,-267-288-914,-435-367-1,277 303-58,-84-67-1450,-79-59 1813,-2943-2384-3538,2850 2314 4143,56 35-410,61 30-1228,66 32 1119,63 34 83,-214-231 1902,-575-549 2651,439 411 3256,754 754-8055,-62-50-1,82 77-6143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11:1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38 24575,'1'-1'0,"-1"-1"0,0 1 0,0-1 0,0 1 0,0 0 0,0-1 0,0 1 0,-1 0 0,1-1 0,0 1 0,-1 0 0,1-1 0,-1 1 0,1 0 0,-1 0 0,1-1 0,-1 1 0,0 0 0,0 0 0,0 0 0,0 0 0,0 0 0,0 0 0,0 0 0,0 0 0,0 0 0,0 1 0,0-1 0,0 0 0,-1 1 0,1-1 0,0 1 0,-1-1 0,1 1 0,0 0 0,-1-1 0,1 1 0,0 0 0,-1 0 0,1 0 0,0 0 0,-1 0 0,1 0 0,0 1 0,-1-1 0,1 0 0,0 1 0,-3 0 0,-3 1 0,0 1 0,1-1 0,-1 1 0,1 1 0,-1-1 0,1 1 0,0 0 0,-6 6 0,-2 5 0,0 0 0,1 1 0,1 0 0,0 2 0,2-1 0,-18 37 0,-37 121 0,56-148 0,-16 52 0,3 1 0,-21 160 0,38-190 0,2 1 0,2-1 0,3 0 0,2 0 0,2 0 0,14 55 0,-17-91 0,1 0 0,1 0 0,0 0 0,1 0 0,1-1 0,0 0 0,0-1 0,1 1 0,12 12 0,-12-16 0,1-1 0,1 0 0,-1 0 0,2-1 0,-1 0 0,0-1 0,1 0 0,0 0 0,1-2 0,-1 1 0,15 2 0,12 3 0,0-3 0,0-1 0,65 1 0,117-12 0,-177 2 0,-1-1 0,1-3 0,-1-1 0,0-2 0,-1-2 0,0-2 0,-1-1 0,-1-2 0,49-29 0,-67 33 0,0-1 0,-1-1 0,0-1 0,-1-1 0,-1 0 0,0-1 0,-2-1 0,0-1 0,-1 0 0,-1-1 0,-1 0 0,-1-1 0,-1-1 0,-1 0 0,0-1 0,-2 1 0,6-30 0,-7 14 0,-1-1 0,-3 0 0,0-1 0,-3 1 0,-2 0 0,-1 0 0,-2 0 0,-1 0 0,-3 1 0,-26-76 0,29 100 0,-2-1 0,0 1 0,-1 1 0,-1 0 0,0 0 0,0 0 0,-2 2 0,-18-18 0,20 21 0,0 2 0,0 0 0,0 0 0,-1 1 0,0 0 0,-1 1 0,1 0 0,-1 0 0,0 2 0,0-1 0,0 2 0,-17-3 0,-46-5-1365,54 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11:1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24575,'0'87'0,"-9"555"0,-3-439 0,-43 226 0,46-377 0,-6 28 0,-28 93 0,40-162-115,3-9 46,-1 1-1,1-1 1,-1 0-1,1 1 1,-1-1-1,0 0 1,0 0-1,0 1 1,0-1 0,-1 0-1,1 0 1,-1 0-1,1 0 1,-1 0-1,1-1 1,-1 1-1,-2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14:1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1 24575,'3'0'0,"1"0"0,-1 1 0,0 0 0,0-1 0,0 1 0,0 0 0,1 1 0,-1-1 0,-1 0 0,1 1 0,0 0 0,0-1 0,-1 1 0,1 0 0,4 5 0,33 43 0,-23-27 0,29 37 77,719 918-1291,53-43-1242,606 390 378,88-99 924,-1061-875 1417,241 192 1196,-598-465-1459,615 493 0,25-32 0,152 21-60,21-33 402,-463-272 957,-312-178-1122,891 529-38,-833-492 276,200 135 1612,-343-209-1850,-2 1 0,-3 3 0,66 83 0,-47-52-121,552 593-56,-599-655 0,28 32 0,-40-43 0,-1 0 0,0-1 0,1 1 0,-1 0 0,0 0 0,0 0 0,0 0 0,0 0 0,0 0 0,-1 1 0,1-1 0,0 0 0,-1 0 0,0 0 0,1 1 0,-1-1 0,0 0 0,0 1 0,-1 3 0,0-4 0,-1 0 0,1 0 0,-1-1 0,1 1 0,-1 0 0,1-1 0,-1 0 0,0 1 0,0-1 0,0 0 0,0 0 0,1 0 0,-2 0 0,1 0 0,0 0 0,0 0 0,0-1 0,0 1 0,-4 0 0,-32 5 0,1-1 0,-1-2 0,-63-2 0,55-1 0,-1265-9-2030,223 0-380,-1954 6-3436,-8 4 4883,138 0 7046,2752 1-4361,1 6 0,-233 44 0,347-43-1722,-100 15 0,142-24 0,1 0 0,-1 1 0,1-1 0,0 0 0,-1-1 0,1 1 0,0 0 0,-1-1 0,1 1 0,0-1 0,-1 0 0,1 1 0,0-1 0,0 0 0,0-1 0,0 1 0,-1 0 0,2 0 0,-1-1 0,0 0 0,0 1 0,0-1 0,1 0 0,-1 0 0,1 1 0,0-1 0,-1 0 0,1-1 0,0 1 0,0 0 0,0 0 0,-1-5 0,-1-6 0,1-1 0,0 1 0,1-1 0,1-26 0,0 16 0,4-707-514,2 284 11,-24-4025-2058,-22 3268 1808,-3-270-267,42 1304 1021,5-587 4430,6 615-4989,-5 97-6156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31:2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24575,'-9'0'0,"-2"0"-8191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7:3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24575,'1'7'0,"0"1"0,1-1 0,-1 1 0,1-1 0,1 0 0,-1 0 0,5 8 0,5 15 0,163 723 0,-114-446 0,104 464-263,119 579-347,-238-1104 610,-44-239 149,-2-9 7,0-13-1584,0 15 1331,-2-29-6001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7:3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0 849 24575,'32'34'0,"-2"1"0,37 56 0,-12-14 0,407 496 0,-59-76 0,-382-469 0,2 2 0,0-1 0,31 29 0,-46-51 0,0-1 0,0 1 0,0-1 0,1 0 0,0-1 0,0 0 0,0-1 0,1 1 0,-1-2 0,1 1 0,0-2 0,14 3 0,11 1 0,-29-4 0,0-1 0,0 1 0,1-2 0,-1 1 0,0 0 0,0-1 0,0 0 0,1-1 0,-1 1 0,0-1 0,0-1 0,0 1 0,0-1 0,0 0 0,0 0 0,-1 0 0,1-1 0,7-5 0,10-8 0,-1-2 0,0-1 0,-1 0 0,27-34 0,67-101 0,-105 141 0,283-421 0,155-209 0,361-263 0,-760 856-1365,-17 20-5461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7:3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4178 24575,'8'-10'0,"-1"0"0,1 0 0,1 1 0,0 0 0,0 1 0,0 0 0,1 0 0,0 1 0,14-7 0,-4 0 0,349-219 0,142-103 0,-337 197-147,-7-7 0,249-282 0,-215 185-74,221-348 0,33-168 210,-95 151 2,-287 494 459,168-202 0,-216 287-904,-2-2 0,32-57 0,-49 78-6372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7:36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0 832 24575,'1'-2'0,"0"0"0,0 0 0,0 1 0,1-1 0,-1 0 0,0 0 0,1 1 0,-1-1 0,1 1 0,-1-1 0,1 1 0,0-1 0,0 1 0,0 0 0,0 0 0,0 0 0,0 0 0,4-1 0,-2 0 0,80-36 0,94-28 0,-56 23 0,-66 22 0,548-216 0,-435 161 0,239-146 0,-272 130 0,-135 91 0,0 1 0,-1-1 0,1 1 0,-1-1 0,1 1 0,-1 0 0,1-1 0,0 1 0,-1 0 0,1-1 0,0 1 0,-1 0 0,1 0 0,0 0 0,0 0 0,-1 0 0,1 0 0,0 0 0,-1 0 0,1 0 0,0 0 0,0 0 0,-1 0 0,1 0 0,0 1 0,-1-1 0,1 0 0,0 0 0,-1 1 0,1-1 0,-1 0 0,1 1 0,0-1 0,-1 1 0,1-1 0,-1 1 0,1-1 0,-1 1 0,1-1 0,-1 1 0,0 0 0,1-1 0,-1 1 0,0 0 0,1-1 0,-1 1 0,0 0 0,0-1 0,0 1 0,0 0 0,1-1 0,-1 2 0,0 47 0,-1-36 0,-16 269 0,-4 82 0,20-302 0,3 346 0,-1-389 0,0 1 0,2-1 0,7 28 0,-6-38 69,0-16-1503,-2-8-5392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4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24575,'269'10'0,"-28"0"0,2337-1-5178,-1586-12 4437,1828 3-3860,-1878 0 6180,0 0 3971,-933 0-10350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4:4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1779 205 24575,'-253'-2'0,"-347"10"0,507 1 0,1 5 0,1 4 0,0 4 0,2 3 0,-168 73 0,247-93 0,0 0 0,0 0 0,1 1 0,-1 1 0,1-1 0,1 1 0,-1 1 0,1-1 0,0 2 0,1-1 0,0 1 0,0 0 0,1 0 0,1 1 0,-1 0 0,1 0 0,1 0 0,0 0 0,0 1 0,-3 16 0,-11 43 0,3 0 0,-11 141 0,26-202 0,0 0 0,0 0 0,1 0 0,0 0 0,1 0 0,0-1 0,0 1 0,0-1 0,1 1 0,1-1 0,0 0 0,8 14 0,-3-10 0,-1-1 0,2 0 0,-1-1 0,2 0 0,-1 0 0,1-1 0,16 10 0,15 5 0,2-1 0,0-3 0,76 24 0,-117-43 0,449 129 0,13-27 0,-369-83 0,333 64-242,3-19-1,636 14 0,318-103 243,-1060-2 0,-1-15 0,386-99 0,-673 131 42,122-37 529,-136 38-548,0-2 0,-1 0 0,0-2 0,30-20 0,-49 29-23,0-1 0,0 1 0,0-1 0,-1 0 0,0 0 0,1-1 0,-2 1 0,1 0 0,0-1 0,-1 0 0,0 0 0,0 0 0,0 0 0,-1 0 0,1 0 0,-1 0 0,0-7 0,1-10 0,-1-1 0,-4-40 0,0 20 0,1-4 0,-1 0 0,-3 0 0,-1 1 0,-3 0 0,-31-89 0,29 106 0,-1 1 0,-1 0 0,-2 1 0,-1 1 0,-1 0 0,-1 1 0,-1 1 0,-1 1 0,-1 1 0,-27-21 0,-8 1 0,-2 2 0,-109-56 0,-141-43 0,224 107 0,-1 4 0,-1 4 0,-2 3 0,-166-17 0,-367 16 0,529 22 0,-1048 11-505,1 83 0,-55 129 602,705-122-1391,456-94-4690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18 1 24575,'3'0'0,"4"0"0,4 0 0,0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1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  <inkml:trace contextRef="#ctx0" brushRef="#br0" timeOffset="1">88 18 24575,'3'0'0,"4"0"0,4 3 0,0 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24575,'3'0'0,"4"3"0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24575,'4'0'0,"3"0"0,3 0 0,1 0-8191</inkml:trace>
  <inkml:trace contextRef="#ctx0" brushRef="#br0" timeOffset="1">106 0 24575,'4'0'0,"3"0"0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1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24575,'3'0'0,"4"0"0,4 0 0,3 0 0,-1 0-8191</inkml:trace>
  <inkml:trace contextRef="#ctx0" brushRef="#br0" timeOffset="1">159 0 24575,'3'0'0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24575,'0'-3'0,"0"-4"0,3-1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4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24575,'-2'63'0,"-14"71"0,0 18 0,-3 824-347,20-767-160,44 1116-1841,54-233 1883,56 896 351,-154-1976 97,10 903 20,-14-875 709,0-55 579,2-63 501,28-154-3157,-19 191-5461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</inkml:trace>
  <inkml:trace contextRef="#ctx0" brushRef="#br0" timeOffset="1">7 0 24575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6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2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  <inkml:trace contextRef="#ctx0" brushRef="#br0" timeOffset="1">14 0 24575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3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259 113 24575,'-8'0'0,"1"0"0,-1 0 0,1 1 0,-1-1 0,1 2 0,-15 3 0,19-3 0,-1 0 0,0 1 0,1-1 0,0 0 0,-1 1 0,1 0 0,0 0 0,0 0 0,1 0 0,-1 0 0,1 1 0,-1-1 0,1 1 0,-2 4 0,-12 25 0,1 1 0,2 0 0,-14 58 0,-14 111 0,39-193 0,-2 15 0,-21 153 0,23-159 0,2 1 0,0-1 0,1 1 0,1-1 0,1 1 0,10 36 0,-12-51 0,1 0 0,0 1 0,0-1 0,1 0 0,0 0 0,0 0 0,0-1 0,0 1 0,1-1 0,-1 0 0,1 0 0,0 0 0,1 0 0,-1-1 0,0 1 0,1-1 0,0 0 0,0-1 0,0 1 0,8 2 0,2-1 0,0-1 0,1-1 0,-1 0 0,1-2 0,0 1 0,17-3 0,-8 1 0,-1 0 0,1-2 0,-1-1 0,34-10 0,-46 10 0,0-1 0,0-1 0,0 0 0,-1 0 0,1-1 0,-1 0 0,-1-1 0,0-1 0,0 1 0,9-12 0,-5 3 0,0-1 0,-1-1 0,-1 0 0,-1-1 0,-1 0 0,0-1 0,-2 0 0,0 0 0,8-41 0,-4-1 0,-3-1 0,1-78 0,-9 116 0,-1 0 0,-1 0 0,-1-1 0,-1 1 0,-1 0 0,-2 1 0,-1-1 0,0 1 0,-2 0 0,-1 1 0,-1 0 0,-26-41 0,34 60-65,-1 0 0,0 0 0,-1 1 0,1-1 0,-1 1 0,0 0 0,0 1 0,0-1 0,0 1 0,0 0 0,-1 0 0,0 1 0,1-1 0,-1 1 0,0 1 0,0-1 0,0 1 0,-1 0 0,1 0 0,-6 1 0,-16 0-6761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4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231 183 24575,'-1'0'0,"-1"0"0,1 1 0,0-1 0,-1 1 0,1-1 0,0 1 0,0-1 0,-1 1 0,1 0 0,0 0 0,0 0 0,0 0 0,0-1 0,0 1 0,0 0 0,0 1 0,0-1 0,0 0 0,1 0 0,-1 0 0,-1 2 0,-13 33 0,11-25 0,-34 88 0,4 2 0,5 2 0,-29 194 0,41-140 0,6 310 0,12-453 0,0 23 0,7 44 0,-6-73 0,-1 1 0,1 0 0,1-1 0,0 1 0,0-1 0,0 0 0,1 0 0,0 0 0,1 0 0,9 11 0,-10-16 0,0 1 0,0-1 0,0 0 0,1-1 0,-1 1 0,1-1 0,0 0 0,0 0 0,0-1 0,0 1 0,0-1 0,0 0 0,0 0 0,0-1 0,0 1 0,0-1 0,1-1 0,8 0 0,1-1 0,-1 0 0,0-1 0,1-1 0,-1 0 0,21-10 0,-14 3 0,-1-2 0,0 0 0,0-1 0,-2 0 0,0-2 0,22-24 0,88-115 0,-60 58 0,-4-3 0,79-168 0,-131 241 0,0 0 0,-1-1 0,-2 0 0,-1 0 0,-1-1 0,-2 0 0,-1-1 0,-1 1 0,-1-1 0,-2 1 0,-1-1 0,-1 1 0,-2-1 0,0 1 0,-2 0 0,-2 0 0,0 1 0,-2 0 0,-1 1 0,-1 0 0,-2 0 0,0 1 0,-2 1 0,0 1 0,-2 0 0,-35-36 0,30 36 0,-1 1 0,-1 1 0,-1 1 0,-1 1 0,-1 1 0,-40-20 0,62 36-85,-1 1 0,0 0-1,0 1 1,0-1 0,-1 1-1,1 1 1,0-1 0,0 1-1,0 0 1,-1 1 0,1 0-1,0 0 1,0 0 0,0 1-1,-10 4 1,-3 1-6741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45:3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24575,'71'3'0,"0"2"0,-1 4 0,0 3 0,0 2 0,-2 4 0,0 3 0,-1 3 0,-1 2 0,81 47 0,-132-66 0,-1 1 0,0 1 0,-1 0 0,0 1 0,-1 0 0,21 22 0,-30-28 0,0 0 0,0 0 0,0 0 0,-1 0 0,0 1 0,0-1 0,0 1 0,0 0 0,-1 0 0,0-1 0,0 1 0,0 0 0,0 0 0,-1 0 0,0 0 0,0 0 0,0 0 0,-1 0 0,1 0 0,-1 0 0,0 0 0,-1 0 0,1-1 0,-1 1 0,-4 8 0,-13 21 0,0 0 0,-2-1 0,-2-2 0,-48 54 0,-123 100 0,174-167 0,18-17 0,1 0 0,0 0 0,0 0 0,-1 0 0,1 0 0,0 0 0,0 1 0,0-1 0,0 0 0,0 0 0,0 1 0,1-1 0,-1 1 0,0-1 0,1 1 0,-1-1 0,1 1 0,-1-1 0,1 1 0,0-1 0,0 1 0,0 0 0,0-1 0,0 1 0,0 2 0,1-2 0,0-1 0,0 1 0,1 0 0,-1-1 0,0 1 0,1 0 0,-1-1 0,1 0 0,0 1 0,-1-1 0,1 0 0,0 0 0,0 0 0,0 0 0,0 0 0,3 0 0,13 5 0,-1-2 0,1 0 0,26 1 0,-42-4 0,605 13 0,-437-17 0,-40-3-1365,-89 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6:51:19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550 560 24575,'5'6'0,"0"1"0,-1 0 0,0 0 0,0 1 0,-1-1 0,0 1 0,0 0 0,-1 0 0,0 0 0,2 15 0,1-2 0,16 88 0,-5 0 0,4 121 0,-16 227 0,-5-293 0,-1 150 0,27 731 0,-20-982 0,4 0 0,2-1 0,3 0 0,23 64 0,-27-100 0,1 0 0,2-1 0,0 0 0,2 0 0,0-2 0,2 0 0,0-1 0,2 0 0,0-2 0,2 0 0,32 25 0,250 152 0,-132-90 0,-26-15 0,5-6 0,187 77 0,-243-125 0,3-4 0,0-4 0,2-5 0,1-4 0,108 9 0,-37-21 0,-1-8 0,316-37 0,328-105 0,-650 109 0,-97 19 0,370-79 0,-311 59 0,171-67 0,-236 74 0,-1-2 0,86-55 0,-119 65 0,-1-1 0,-1-2 0,0 0 0,-2-2 0,-1 0 0,0-2 0,21-31 0,-27 32 0,-1 0 0,-2 0 0,0-1 0,-1-1 0,-1 0 0,-2-1 0,-1 0 0,-1 0 0,-1-1 0,-1 0 0,1-44 0,-4-150 0,-38-313 0,16 388 0,-7 0 0,-7 2 0,-56-152 0,-129-250 0,176 459 0,-3 1 0,-5 3 0,-119-154 0,140 206 0,-2 1 0,0 1 0,-2 2 0,-71-45 0,-161-73 0,259 143 0,-219-105 0,-5 11 0,-3 9 0,-4 11 0,-310-58 0,341 100 0,-330-13 0,-210 64 0,563 4-151,2 8-1,1 7 0,2 9 0,1 7 1,4 8-1,2 8 0,3 6 1,-254 154-1,364-191-6674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5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24575,'0'12'0,"0"10"0,0 13 0,0 18 0,0 16 0,-4 32 0,-1 24 0,-1 20 0,2 12 0,1-4 0,1-16 0,1-17 0,1-26 0,0-24 0,-5-24 0,-4-24 0,-2-20 0,1-10-8191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4:5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32 24575,'-3'5'0,"-1"0"0,1 0 0,0 1 0,0-1 0,0 1 0,1 0 0,0 0 0,0 0 0,1 0 0,-2 10 0,-2 7 0,-126 622 0,94-434 0,28-163 0,2 1 0,-2 91 0,10-122 0,0-1 0,1 1 0,1-1 0,0 0 0,2 0 0,0 0 0,1-1 0,0 1 0,1-1 0,1-1 0,16 24 0,-5-13 0,2 0 0,2-2 0,38 35 0,87 57 0,-66-53 0,-33-26 0,99 57 0,-123-80 0,2-1 0,0-1 0,0-2 0,1-1 0,0-1 0,32 5 0,-44-12 0,0 0 0,0-1 0,0-1 0,0-1 0,0 0 0,0-1 0,0-1 0,-1 0 0,0-1 0,25-12 0,11-8 0,76-51 0,-111 65 0,34-21 0,-2-2 0,-2-2 0,80-81 0,-101 89 0,-1-1 0,-1-1 0,-2-1 0,-1-1 0,-2-1 0,-1 0 0,17-46 0,-14 13 0,-2 0 0,-3-2 0,-3 1 0,4-111 0,-25-274 0,-39 96 0,48 352-114,-1 1 1,0-1-1,0 1 0,0-1 0,0 1 1,0 0-1,-1 0 0,1-1 0,-1 1 1,0 0-1,-2-3 0,-7-3-6712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35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24575,'3'3'0,"0"-1"0,0 1 0,0 0 0,-1 1 0,1-1 0,-1 0 0,0 1 0,0-1 0,0 1 0,0 0 0,-1-1 0,0 1 0,2 5 0,0-1 0,6 15 0,-2 1 0,0 0 0,-1 0 0,-1 1 0,1 33 0,-2 129 0,-4-118 0,0 76 0,15 485 0,-4-483 0,7 0 0,46 183 0,-58-309 0,-3-3 0,2 0 0,0 0 0,1 0 0,1-1 0,0 0 0,2 0 0,13 21 0,-21-37 0,0 1 0,0-1 0,0 1 0,0-1 0,0 1 0,0-1 0,0 0 0,0 0 0,1 1 0,-1-1 0,0 0 0,1 0 0,-1 0 0,1 0 0,-1-1 0,1 1 0,0 0 0,-1-1 0,1 1 0,0-1 0,-1 1 0,1-1 0,0 0 0,0 0 0,-1 0 0,1 0 0,0 0 0,0 0 0,-1 0 0,1-1 0,0 1 0,-1 0 0,1-1 0,0 0 0,-1 1 0,1-1 0,-1 0 0,1 0 0,-1 0 0,1 0 0,2-2 0,2-3 0,1-1 0,-1 0 0,0 0 0,-1-1 0,1 0 0,6-14 0,41-91 0,60-179 0,-31 67 0,223-502 0,49 29 0,-288 580-1365,-49 82-5461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5:25:2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2748 1 24575,'-2'0'0,"0"0"0,0 1 0,-1-1 0,1 1 0,0 0 0,0 0 0,-1 0 0,1 0 0,0 0 0,0 0 0,0 0 0,0 1 0,0-1 0,1 1 0,-1-1 0,0 1 0,1 0 0,-1 0 0,-1 2 0,-26 47 0,15-24 0,-22 27 0,-2-2 0,-59 63 0,-102 85 0,9-29-115,-419 288 0,-261 78-203,599-377 290,-56 38-1241,300-180-5077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customXml" Target="../ink/ink27.xml"/><Relationship Id="rId12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8" Type="http://schemas.openxmlformats.org/officeDocument/2006/relationships/image" Target="../media/image54.png"/><Relationship Id="rId26" Type="http://schemas.openxmlformats.org/officeDocument/2006/relationships/image" Target="../media/image57.png"/><Relationship Id="rId21" Type="http://schemas.openxmlformats.org/officeDocument/2006/relationships/customXml" Target="../ink/ink39.xml"/><Relationship Id="rId34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customXml" Target="../ink/ink34.xml"/><Relationship Id="rId17" Type="http://schemas.openxmlformats.org/officeDocument/2006/relationships/customXml" Target="../ink/ink37.xml"/><Relationship Id="rId25" Type="http://schemas.openxmlformats.org/officeDocument/2006/relationships/customXml" Target="../ink/ink42.xml"/><Relationship Id="rId33" Type="http://schemas.openxmlformats.org/officeDocument/2006/relationships/customXml" Target="../ink/ink48.xml"/><Relationship Id="rId38" Type="http://schemas.openxmlformats.org/officeDocument/2006/relationships/image" Target="../media/image61.png"/><Relationship Id="rId2" Type="http://schemas.openxmlformats.org/officeDocument/2006/relationships/image" Target="../media/image47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51.png"/><Relationship Id="rId24" Type="http://schemas.openxmlformats.org/officeDocument/2006/relationships/customXml" Target="../ink/ink41.xml"/><Relationship Id="rId32" Type="http://schemas.openxmlformats.org/officeDocument/2006/relationships/customXml" Target="../ink/ink47.xml"/><Relationship Id="rId37" Type="http://schemas.openxmlformats.org/officeDocument/2006/relationships/customXml" Target="../ink/ink50.xml"/><Relationship Id="rId5" Type="http://schemas.openxmlformats.org/officeDocument/2006/relationships/image" Target="../media/image49.png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customXml" Target="../ink/ink44.xml"/><Relationship Id="rId36" Type="http://schemas.openxmlformats.org/officeDocument/2006/relationships/image" Target="../media/image60.png"/><Relationship Id="rId10" Type="http://schemas.openxmlformats.org/officeDocument/2006/relationships/customXml" Target="../ink/ink33.xml"/><Relationship Id="rId19" Type="http://schemas.openxmlformats.org/officeDocument/2006/relationships/customXml" Target="../ink/ink38.xml"/><Relationship Id="rId31" Type="http://schemas.openxmlformats.org/officeDocument/2006/relationships/customXml" Target="../ink/ink46.xml"/><Relationship Id="rId4" Type="http://schemas.openxmlformats.org/officeDocument/2006/relationships/customXml" Target="../ink/ink30.xml"/><Relationship Id="rId9" Type="http://schemas.openxmlformats.org/officeDocument/2006/relationships/image" Target="../media/image50.png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43.xml"/><Relationship Id="rId30" Type="http://schemas.openxmlformats.org/officeDocument/2006/relationships/image" Target="../media/image58.png"/><Relationship Id="rId35" Type="http://schemas.openxmlformats.org/officeDocument/2006/relationships/customXml" Target="../ink/ink49.xml"/><Relationship Id="rId8" Type="http://schemas.openxmlformats.org/officeDocument/2006/relationships/customXml" Target="../ink/ink32.xml"/><Relationship Id="rId3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9.png"/><Relationship Id="rId18" Type="http://schemas.openxmlformats.org/officeDocument/2006/relationships/customXml" Target="../ink/ink17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14.xml"/><Relationship Id="rId17" Type="http://schemas.openxmlformats.org/officeDocument/2006/relationships/image" Target="../media/image21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3.xml"/><Relationship Id="rId19" Type="http://schemas.openxmlformats.org/officeDocument/2006/relationships/image" Target="../media/image22.png"/><Relationship Id="rId4" Type="http://schemas.openxmlformats.org/officeDocument/2006/relationships/customXml" Target="../ink/ink10.xml"/><Relationship Id="rId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9.png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22.xm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1157BE-B366-5917-B2E0-392BA81A69F4}"/>
              </a:ext>
            </a:extLst>
          </p:cNvPr>
          <p:cNvSpPr txBox="1"/>
          <p:nvPr/>
        </p:nvSpPr>
        <p:spPr>
          <a:xfrm>
            <a:off x="402313" y="270472"/>
            <a:ext cx="1113472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텍스처가 </a:t>
            </a:r>
            <a:r>
              <a:rPr lang="ko-KR" altLang="en-US" dirty="0" err="1"/>
              <a:t>랜더링</a:t>
            </a:r>
            <a:r>
              <a:rPr lang="ko-KR" altLang="en-US" dirty="0"/>
              <a:t> 되기 위해서는 </a:t>
            </a:r>
            <a:r>
              <a:rPr lang="en-US" altLang="ko-KR" dirty="0"/>
              <a:t>2</a:t>
            </a:r>
            <a:r>
              <a:rPr lang="ko-KR" altLang="en-US" dirty="0"/>
              <a:t>가지가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색깔을 가져오기 위한 </a:t>
            </a:r>
            <a:r>
              <a:rPr lang="en-US" altLang="ko-KR" dirty="0"/>
              <a:t>UV</a:t>
            </a:r>
            <a:r>
              <a:rPr lang="ko-KR" altLang="en-US" dirty="0"/>
              <a:t>좌표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</a:t>
            </a:r>
            <a:r>
              <a:rPr lang="en-US" altLang="ko-KR" dirty="0"/>
              <a:t>UV</a:t>
            </a:r>
            <a:r>
              <a:rPr lang="ko-KR" altLang="en-US" dirty="0"/>
              <a:t>좌표를 처리하기 위한 </a:t>
            </a:r>
            <a:r>
              <a:rPr lang="ko-KR" altLang="en-US" dirty="0" err="1"/>
              <a:t>샘플러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색깔을 가져오기 위한 </a:t>
            </a:r>
            <a:r>
              <a:rPr lang="en-US" altLang="ko-KR" dirty="0"/>
              <a:t>UV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AB4BB3-9EA8-7D48-9AC7-060DA26C8349}"/>
              </a:ext>
            </a:extLst>
          </p:cNvPr>
          <p:cNvSpPr/>
          <p:nvPr/>
        </p:nvSpPr>
        <p:spPr>
          <a:xfrm>
            <a:off x="1017949" y="2951430"/>
            <a:ext cx="5156515" cy="3195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705B1C-D719-74D9-4D4B-2DAF2389986F}"/>
              </a:ext>
            </a:extLst>
          </p:cNvPr>
          <p:cNvSpPr/>
          <p:nvPr/>
        </p:nvSpPr>
        <p:spPr>
          <a:xfrm>
            <a:off x="2772813" y="4101220"/>
            <a:ext cx="486435" cy="5688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0CA762-CF68-206B-CE67-267DF41585DF}"/>
              </a:ext>
            </a:extLst>
          </p:cNvPr>
          <p:cNvSpPr/>
          <p:nvPr/>
        </p:nvSpPr>
        <p:spPr>
          <a:xfrm>
            <a:off x="7252770" y="2506302"/>
            <a:ext cx="2905219" cy="28624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663138-95DD-E6B9-0234-40559DADD8D6}"/>
              </a:ext>
            </a:extLst>
          </p:cNvPr>
          <p:cNvCxnSpPr/>
          <p:nvPr/>
        </p:nvCxnSpPr>
        <p:spPr>
          <a:xfrm flipV="1">
            <a:off x="2772813" y="2506302"/>
            <a:ext cx="4479957" cy="159491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6B2886-3C8F-7CA8-B865-26A9C1EFB093}"/>
              </a:ext>
            </a:extLst>
          </p:cNvPr>
          <p:cNvCxnSpPr>
            <a:cxnSpLocks/>
          </p:cNvCxnSpPr>
          <p:nvPr/>
        </p:nvCxnSpPr>
        <p:spPr>
          <a:xfrm>
            <a:off x="2772813" y="4670079"/>
            <a:ext cx="4479957" cy="69862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F48B02-4FDF-E829-9764-2FBD5C507BCB}"/>
              </a:ext>
            </a:extLst>
          </p:cNvPr>
          <p:cNvCxnSpPr>
            <a:cxnSpLocks/>
          </p:cNvCxnSpPr>
          <p:nvPr/>
        </p:nvCxnSpPr>
        <p:spPr>
          <a:xfrm>
            <a:off x="3259248" y="4670079"/>
            <a:ext cx="6898741" cy="69862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D26FD2-A4B3-6F0C-4630-6797D9E41360}"/>
              </a:ext>
            </a:extLst>
          </p:cNvPr>
          <p:cNvCxnSpPr>
            <a:cxnSpLocks/>
          </p:cNvCxnSpPr>
          <p:nvPr/>
        </p:nvCxnSpPr>
        <p:spPr>
          <a:xfrm flipV="1">
            <a:off x="3259248" y="2506302"/>
            <a:ext cx="6898741" cy="159190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C1C526-DACB-8200-CAD9-632AF469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4262647"/>
            <a:ext cx="6658904" cy="2267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C4A41-E069-2E88-216A-8F012B6E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3" y="1158145"/>
            <a:ext cx="5191850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CF1AC-4021-B6AA-B8C3-42299EAD1DDC}"/>
              </a:ext>
            </a:extLst>
          </p:cNvPr>
          <p:cNvSpPr txBox="1"/>
          <p:nvPr/>
        </p:nvSpPr>
        <p:spPr>
          <a:xfrm>
            <a:off x="402313" y="270472"/>
            <a:ext cx="111347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나는 현재 아래와 같은 </a:t>
            </a:r>
            <a:r>
              <a:rPr lang="ko-KR" altLang="en-US" dirty="0" err="1"/>
              <a:t>버텍스</a:t>
            </a:r>
            <a:r>
              <a:rPr lang="ko-KR" altLang="en-US" dirty="0"/>
              <a:t> 버퍼를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주시해서 </a:t>
            </a:r>
            <a:r>
              <a:rPr lang="ko-KR" altLang="en-US" dirty="0" err="1"/>
              <a:t>볼점은</a:t>
            </a:r>
            <a:r>
              <a:rPr lang="ko-KR" altLang="en-US" dirty="0"/>
              <a:t> 내가 크기가 큰 </a:t>
            </a:r>
            <a:r>
              <a:rPr lang="ko-KR" altLang="en-US" dirty="0" err="1"/>
              <a:t>버텍스</a:t>
            </a:r>
            <a:r>
              <a:rPr lang="ko-KR" altLang="en-US" dirty="0"/>
              <a:t> 버퍼를 만들어도 </a:t>
            </a:r>
            <a:r>
              <a:rPr lang="ko-KR" altLang="en-US" dirty="0" err="1"/>
              <a:t>그중에서</a:t>
            </a:r>
            <a:r>
              <a:rPr lang="ko-KR" altLang="en-US" dirty="0"/>
              <a:t> 원하는 값만 사용해도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/>
              <a:t> 난 포지션만 쓰고 싶으면 포지션만 넣으면 포지션만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099CA6-FCF3-3292-8F45-AB950307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995" y="1436671"/>
            <a:ext cx="5134692" cy="202910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401E134-36D1-3D36-E22F-4DE17CFC3D93}"/>
              </a:ext>
            </a:extLst>
          </p:cNvPr>
          <p:cNvGrpSpPr/>
          <p:nvPr/>
        </p:nvGrpSpPr>
        <p:grpSpPr>
          <a:xfrm>
            <a:off x="2552895" y="3557638"/>
            <a:ext cx="1206360" cy="1601640"/>
            <a:chOff x="2552895" y="3557638"/>
            <a:chExt cx="1206360" cy="16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36D85CA-F21E-441C-ED8A-7C25AA9E135C}"/>
                    </a:ext>
                  </a:extLst>
                </p14:cNvPr>
                <p14:cNvContentPartPr/>
                <p14:nvPr/>
              </p14:nvContentPartPr>
              <p14:xfrm>
                <a:off x="2779335" y="3557638"/>
                <a:ext cx="275400" cy="1271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36D85CA-F21E-441C-ED8A-7C25AA9E13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0335" y="3548998"/>
                  <a:ext cx="293040" cy="12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AE2F4FC-F4B6-BAE8-A5D3-1F1ADF1F96AD}"/>
                    </a:ext>
                  </a:extLst>
                </p14:cNvPr>
                <p14:cNvContentPartPr/>
                <p14:nvPr/>
              </p14:nvContentPartPr>
              <p14:xfrm>
                <a:off x="2552895" y="4302838"/>
                <a:ext cx="1206360" cy="8564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AE2F4FC-F4B6-BAE8-A5D3-1F1ADF1F96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3895" y="4293838"/>
                  <a:ext cx="1224000" cy="87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B84EAE-8177-92B1-6C05-E0F34CDED61C}"/>
              </a:ext>
            </a:extLst>
          </p:cNvPr>
          <p:cNvGrpSpPr/>
          <p:nvPr/>
        </p:nvGrpSpPr>
        <p:grpSpPr>
          <a:xfrm>
            <a:off x="5730615" y="3384838"/>
            <a:ext cx="1363320" cy="1504440"/>
            <a:chOff x="5730615" y="3384838"/>
            <a:chExt cx="1363320" cy="15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F43E958-0CEA-AE70-4705-A049099F57E1}"/>
                    </a:ext>
                  </a:extLst>
                </p14:cNvPr>
                <p14:cNvContentPartPr/>
                <p14:nvPr/>
              </p14:nvContentPartPr>
              <p14:xfrm>
                <a:off x="5730615" y="3384838"/>
                <a:ext cx="1303920" cy="1504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F43E958-0CEA-AE70-4705-A049099F57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21615" y="3375838"/>
                  <a:ext cx="1321560" cy="15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29C351E-4535-7AB7-3319-FA54B1E71DF0}"/>
                    </a:ext>
                  </a:extLst>
                </p14:cNvPr>
                <p14:cNvContentPartPr/>
                <p14:nvPr/>
              </p14:nvContentPartPr>
              <p14:xfrm>
                <a:off x="6436935" y="3385198"/>
                <a:ext cx="657000" cy="471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29C351E-4535-7AB7-3319-FA54B1E71D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27935" y="3376558"/>
                  <a:ext cx="674640" cy="48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79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9E87CE-7B22-4AE8-9948-4992F155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9" y="995023"/>
            <a:ext cx="7821116" cy="4867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6E1D3-1CEE-516F-EBBE-99CBAAA8AC9C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텍스처를 </a:t>
            </a:r>
            <a:r>
              <a:rPr lang="ko-KR" altLang="en-US" dirty="0" err="1"/>
              <a:t>스프라이트로</a:t>
            </a:r>
            <a:r>
              <a:rPr lang="ko-KR" altLang="en-US" dirty="0"/>
              <a:t> 사용하기로 했고 </a:t>
            </a:r>
            <a:r>
              <a:rPr lang="en-US" altLang="ko-KR" dirty="0" err="1"/>
              <a:t>PlayLevel</a:t>
            </a:r>
            <a:r>
              <a:rPr lang="ko-KR" altLang="en-US" dirty="0"/>
              <a:t>에서 </a:t>
            </a:r>
            <a:r>
              <a:rPr lang="ko-KR" altLang="en-US" dirty="0" err="1"/>
              <a:t>로드했다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00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15E4BB-6579-882A-5A24-A41A19E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6" y="1543018"/>
            <a:ext cx="8230749" cy="2486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F4B0A-05C9-81F1-0105-A18A61012A9C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스타트에서 세팅하고 출력해봤다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95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9388A9-6F7C-2C9D-C32C-E386C486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1" y="0"/>
            <a:ext cx="758718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8FD18-791C-E9B4-DCE9-C57CA217D3E7}"/>
              </a:ext>
            </a:extLst>
          </p:cNvPr>
          <p:cNvSpPr txBox="1"/>
          <p:nvPr/>
        </p:nvSpPr>
        <p:spPr>
          <a:xfrm>
            <a:off x="7441949" y="270472"/>
            <a:ext cx="409508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투명값이</a:t>
            </a:r>
            <a:r>
              <a:rPr lang="ko-KR" altLang="en-US" dirty="0"/>
              <a:t> </a:t>
            </a:r>
            <a:r>
              <a:rPr lang="ko-KR" altLang="en-US" dirty="0" err="1"/>
              <a:t>투명값으로</a:t>
            </a:r>
            <a:r>
              <a:rPr lang="ko-KR" altLang="en-US" dirty="0"/>
              <a:t> 처리가 안되면서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이상하게 나오는데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블랜드를</a:t>
            </a:r>
            <a:r>
              <a:rPr lang="ko-KR" altLang="en-US" dirty="0"/>
              <a:t> 세팅하지 않았기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블랜드는</a:t>
            </a:r>
            <a:r>
              <a:rPr lang="ko-KR" altLang="en-US" dirty="0"/>
              <a:t> 나중의 문제이고 </a:t>
            </a:r>
            <a:r>
              <a:rPr lang="ko-KR" altLang="en-US" dirty="0" err="1"/>
              <a:t>쉐이더</a:t>
            </a:r>
            <a:r>
              <a:rPr lang="ko-KR" altLang="en-US" dirty="0"/>
              <a:t> 코드적으로 </a:t>
            </a:r>
            <a:r>
              <a:rPr lang="ko-KR" altLang="en-US" dirty="0" err="1"/>
              <a:t>해결할수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픽셀쉐이더로</a:t>
            </a:r>
            <a:r>
              <a:rPr lang="ko-KR" altLang="en-US" dirty="0"/>
              <a:t> 가보자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39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CACBC4-BC9F-4380-4BFD-8967E1AB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6" y="832094"/>
            <a:ext cx="7849695" cy="504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BB6F9-58FA-0675-8ED9-216B2F4C1406}"/>
              </a:ext>
            </a:extLst>
          </p:cNvPr>
          <p:cNvSpPr txBox="1"/>
          <p:nvPr/>
        </p:nvSpPr>
        <p:spPr>
          <a:xfrm>
            <a:off x="7441949" y="270472"/>
            <a:ext cx="409508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브랜드로 </a:t>
            </a:r>
            <a:r>
              <a:rPr lang="ko-KR" altLang="en-US" dirty="0" err="1"/>
              <a:t>처리하는게</a:t>
            </a:r>
            <a:r>
              <a:rPr lang="ko-KR" altLang="en-US" dirty="0"/>
              <a:t> 정석이지만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바쁘고 일단 </a:t>
            </a:r>
            <a:r>
              <a:rPr lang="ko-KR" altLang="en-US" dirty="0" err="1"/>
              <a:t>되게하는게</a:t>
            </a:r>
            <a:r>
              <a:rPr lang="ko-KR" altLang="en-US" dirty="0"/>
              <a:t> 문제니까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투명값이면</a:t>
            </a:r>
            <a:r>
              <a:rPr lang="ko-KR" altLang="en-US" dirty="0"/>
              <a:t> 윈도우는 출력자체를 </a:t>
            </a:r>
            <a:r>
              <a:rPr lang="ko-KR" altLang="en-US" dirty="0" err="1"/>
              <a:t>안하게</a:t>
            </a:r>
            <a:r>
              <a:rPr lang="ko-KR" altLang="en-US" dirty="0"/>
              <a:t> 하는 함수가 있는 </a:t>
            </a:r>
            <a:r>
              <a:rPr lang="en-US" altLang="ko-KR" dirty="0"/>
              <a:t>Clip</a:t>
            </a:r>
            <a:r>
              <a:rPr lang="ko-KR" altLang="en-US" dirty="0"/>
              <a:t>함수를 말한다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50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A0EDEC-BFD4-507E-0242-4C9AF961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4" y="0"/>
            <a:ext cx="67844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1ADEE-6B5C-EFB2-EF8D-EFC886FF0EFA}"/>
              </a:ext>
            </a:extLst>
          </p:cNvPr>
          <p:cNvSpPr txBox="1"/>
          <p:nvPr/>
        </p:nvSpPr>
        <p:spPr>
          <a:xfrm>
            <a:off x="7016437" y="270472"/>
            <a:ext cx="49071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투명값이</a:t>
            </a:r>
            <a:r>
              <a:rPr lang="ko-KR" altLang="en-US" dirty="0"/>
              <a:t> </a:t>
            </a:r>
            <a:r>
              <a:rPr lang="ko-KR" altLang="en-US" dirty="0" err="1"/>
              <a:t>처리되는것처럼</a:t>
            </a:r>
            <a:r>
              <a:rPr lang="ko-KR" altLang="en-US" dirty="0"/>
              <a:t> 보이지만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정상처리는 아니고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당연히 우리는 이렇게 사용할 생각이 없으므로 잘라서 사용할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자르는 인터페이스는 아래와 같다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F8B8D-14E1-B7DD-B151-6C9BA1E7E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17" y="5758902"/>
            <a:ext cx="8347194" cy="8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66BA5B-005D-730B-CD6D-77FFA276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1" y="1364312"/>
            <a:ext cx="8240275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710F0-97BA-E169-A8BD-10674A29FC55}"/>
              </a:ext>
            </a:extLst>
          </p:cNvPr>
          <p:cNvSpPr txBox="1"/>
          <p:nvPr/>
        </p:nvSpPr>
        <p:spPr>
          <a:xfrm>
            <a:off x="181069" y="270472"/>
            <a:ext cx="117425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인터페이스를 통해서 잘랐고 </a:t>
            </a:r>
            <a:endParaRPr lang="en-US" altLang="ko-KR" dirty="0"/>
          </a:p>
          <a:p>
            <a:r>
              <a:rPr lang="ko-KR" altLang="en-US" dirty="0"/>
              <a:t>캐릭터를 </a:t>
            </a:r>
            <a:r>
              <a:rPr lang="en-US" altLang="ko-KR" dirty="0"/>
              <a:t>5</a:t>
            </a:r>
            <a:r>
              <a:rPr lang="ko-KR" altLang="en-US" dirty="0"/>
              <a:t>번째 잘린 이미지로 출력하고 싶으므로 아래와 같이 내용을 바꿨다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24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E78123-F054-6110-FC3A-40E9971C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3" y="1049806"/>
            <a:ext cx="7306695" cy="2295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C1373-33F0-CAD8-B269-C518CE591BF1}"/>
              </a:ext>
            </a:extLst>
          </p:cNvPr>
          <p:cNvSpPr txBox="1"/>
          <p:nvPr/>
        </p:nvSpPr>
        <p:spPr>
          <a:xfrm>
            <a:off x="181069" y="270472"/>
            <a:ext cx="11742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버퍼를 아래와 같이 바꾸면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795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28BDE7-878E-35D6-6A0D-D4F00909DCDF}"/>
              </a:ext>
            </a:extLst>
          </p:cNvPr>
          <p:cNvSpPr/>
          <p:nvPr/>
        </p:nvSpPr>
        <p:spPr>
          <a:xfrm>
            <a:off x="633743" y="1647730"/>
            <a:ext cx="5160475" cy="4653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B708F861-DAC4-6341-5ECA-F2B1833C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" y="1647729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83CE8-68B5-135E-40FE-896AA7EB9FE5}"/>
              </a:ext>
            </a:extLst>
          </p:cNvPr>
          <p:cNvSpPr txBox="1"/>
          <p:nvPr/>
        </p:nvSpPr>
        <p:spPr>
          <a:xfrm>
            <a:off x="181069" y="270472"/>
            <a:ext cx="117425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아래와 같이 나오고 매우 정상이다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한가지를 </a:t>
            </a:r>
            <a:r>
              <a:rPr lang="ko-KR" altLang="en-US" dirty="0" err="1"/>
              <a:t>알수</a:t>
            </a:r>
            <a:r>
              <a:rPr lang="ko-KR" altLang="en-US" dirty="0"/>
              <a:t> 있는데 </a:t>
            </a:r>
            <a:r>
              <a:rPr lang="ko-KR" altLang="en-US" dirty="0" err="1"/>
              <a:t>픽쉘쉐이더에</a:t>
            </a:r>
            <a:r>
              <a:rPr lang="ko-KR" altLang="en-US" dirty="0"/>
              <a:t> 넘어가는 값은 알아서 넣어준다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0FB14-D38D-71E7-76F4-97D77DB8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78" y="3681471"/>
            <a:ext cx="7440063" cy="2619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9C57F2-09A8-8046-A37E-81BBE2AD8F52}"/>
                  </a:ext>
                </a:extLst>
              </p14:cNvPr>
              <p14:cNvContentPartPr/>
              <p14:nvPr/>
            </p14:nvContentPartPr>
            <p14:xfrm>
              <a:off x="9110295" y="5475718"/>
              <a:ext cx="2328120" cy="6292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9C57F2-09A8-8046-A37E-81BBE2AD8F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1655" y="5466718"/>
                <a:ext cx="2345760" cy="64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54EF55-0374-0734-EA65-E285F4BC8FC9}"/>
              </a:ext>
            </a:extLst>
          </p:cNvPr>
          <p:cNvGrpSpPr/>
          <p:nvPr/>
        </p:nvGrpSpPr>
        <p:grpSpPr>
          <a:xfrm>
            <a:off x="3276420" y="1676160"/>
            <a:ext cx="1440" cy="360"/>
            <a:chOff x="3276420" y="1676160"/>
            <a:chExt cx="14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1FA2FC0-D3C4-54F4-C138-93F904BCFA35}"/>
                    </a:ext>
                  </a:extLst>
                </p14:cNvPr>
                <p14:cNvContentPartPr/>
                <p14:nvPr/>
              </p14:nvContentPartPr>
              <p14:xfrm>
                <a:off x="3276420" y="1676160"/>
                <a:ext cx="360" cy="3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1FA2FC0-D3C4-54F4-C138-93F904BCFA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7780" y="1667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F9F884F-4A0B-1743-258F-B9239DD5D128}"/>
                    </a:ext>
                  </a:extLst>
                </p14:cNvPr>
                <p14:cNvContentPartPr/>
                <p14:nvPr/>
              </p14:nvContentPartPr>
              <p14:xfrm>
                <a:off x="3276420" y="1676160"/>
                <a:ext cx="1440" cy="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F9F884F-4A0B-1743-258F-B9239DD5D1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7780" y="166752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953513-5AB5-EF7D-6C90-75A9268735D6}"/>
              </a:ext>
            </a:extLst>
          </p:cNvPr>
          <p:cNvGrpSpPr/>
          <p:nvPr/>
        </p:nvGrpSpPr>
        <p:grpSpPr>
          <a:xfrm>
            <a:off x="3333660" y="1682640"/>
            <a:ext cx="111600" cy="14040"/>
            <a:chOff x="3333660" y="1682640"/>
            <a:chExt cx="111600" cy="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676BF6-A193-70B7-BE4E-CACAF92C7DEB}"/>
                    </a:ext>
                  </a:extLst>
                </p14:cNvPr>
                <p14:cNvContentPartPr/>
                <p14:nvPr/>
              </p14:nvContentPartPr>
              <p14:xfrm>
                <a:off x="3333660" y="1682640"/>
                <a:ext cx="18000" cy="3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676BF6-A193-70B7-BE4E-CACAF92C7D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24660" y="1674000"/>
                  <a:ext cx="3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4A5FE6E-06CF-546F-FFE8-28D5ED9ADD98}"/>
                    </a:ext>
                  </a:extLst>
                </p14:cNvPr>
                <p14:cNvContentPartPr/>
                <p14:nvPr/>
              </p14:nvContentPartPr>
              <p14:xfrm>
                <a:off x="3377940" y="1682640"/>
                <a:ext cx="360" cy="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4A5FE6E-06CF-546F-FFE8-28D5ED9ADD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9300" y="1674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0B602AE-82B5-220B-4A4E-B8F039724FEF}"/>
                    </a:ext>
                  </a:extLst>
                </p14:cNvPr>
                <p14:cNvContentPartPr/>
                <p14:nvPr/>
              </p14:nvContentPartPr>
              <p14:xfrm>
                <a:off x="3390900" y="1682640"/>
                <a:ext cx="43560" cy="9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0B602AE-82B5-220B-4A4E-B8F039724F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81900" y="1674000"/>
                  <a:ext cx="61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2A59E48-D02A-E096-C77F-CAA8D536B488}"/>
                    </a:ext>
                  </a:extLst>
                </p14:cNvPr>
                <p14:cNvContentPartPr/>
                <p14:nvPr/>
              </p14:nvContentPartPr>
              <p14:xfrm>
                <a:off x="3441300" y="1695240"/>
                <a:ext cx="3960" cy="1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2A59E48-D02A-E096-C77F-CAA8D536B4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32660" y="1686240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517619-BDC3-A80A-226F-7E5A56CEC555}"/>
              </a:ext>
            </a:extLst>
          </p:cNvPr>
          <p:cNvGrpSpPr/>
          <p:nvPr/>
        </p:nvGrpSpPr>
        <p:grpSpPr>
          <a:xfrm>
            <a:off x="3536700" y="1695240"/>
            <a:ext cx="122400" cy="360"/>
            <a:chOff x="3536700" y="1695240"/>
            <a:chExt cx="1224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8D3DE3E-EA21-B004-C017-A81201D672FB}"/>
                    </a:ext>
                  </a:extLst>
                </p14:cNvPr>
                <p14:cNvContentPartPr/>
                <p14:nvPr/>
              </p14:nvContentPartPr>
              <p14:xfrm>
                <a:off x="3536700" y="1695240"/>
                <a:ext cx="42120" cy="3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8D3DE3E-EA21-B004-C017-A81201D672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27700" y="1686240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88DD8AA-D598-E7B8-62EF-06A20D9D1A48}"/>
                    </a:ext>
                  </a:extLst>
                </p14:cNvPr>
                <p14:cNvContentPartPr/>
                <p14:nvPr/>
              </p14:nvContentPartPr>
              <p14:xfrm>
                <a:off x="3600420" y="1695240"/>
                <a:ext cx="5868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88DD8AA-D598-E7B8-62EF-06A20D9D1A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1420" y="1686240"/>
                  <a:ext cx="763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C3491C1-934E-BDB9-B537-4677A704FA52}"/>
                  </a:ext>
                </a:extLst>
              </p14:cNvPr>
              <p14:cNvContentPartPr/>
              <p14:nvPr/>
            </p14:nvContentPartPr>
            <p14:xfrm>
              <a:off x="3714670" y="1669810"/>
              <a:ext cx="1440" cy="68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C3491C1-934E-BDB9-B537-4677A704FA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05670" y="1661170"/>
                <a:ext cx="19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E3D67EF-0D60-155E-9683-BF116BCF15F3}"/>
                  </a:ext>
                </a:extLst>
              </p14:cNvPr>
              <p14:cNvContentPartPr/>
              <p14:nvPr/>
            </p14:nvContentPartPr>
            <p14:xfrm>
              <a:off x="4895786" y="1690354"/>
              <a:ext cx="36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E3D67EF-0D60-155E-9683-BF116BCF15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6786" y="16817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65624BC-C0BC-AAF9-348C-1CE11B56BF9E}"/>
                  </a:ext>
                </a:extLst>
              </p14:cNvPr>
              <p14:cNvContentPartPr/>
              <p14:nvPr/>
            </p14:nvContentPartPr>
            <p14:xfrm>
              <a:off x="4967066" y="1688194"/>
              <a:ext cx="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65624BC-C0BC-AAF9-348C-1CE11B56BF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8426" y="16791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EECFF4-A172-302D-5F52-7B5E3071EB28}"/>
              </a:ext>
            </a:extLst>
          </p:cNvPr>
          <p:cNvGrpSpPr/>
          <p:nvPr/>
        </p:nvGrpSpPr>
        <p:grpSpPr>
          <a:xfrm>
            <a:off x="5014586" y="1692874"/>
            <a:ext cx="119520" cy="2880"/>
            <a:chOff x="5014586" y="1692874"/>
            <a:chExt cx="119520" cy="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B7B9146-DF75-4A4E-A25C-5BF39016FF82}"/>
                    </a:ext>
                  </a:extLst>
                </p14:cNvPr>
                <p14:cNvContentPartPr/>
                <p14:nvPr/>
              </p14:nvContentPartPr>
              <p14:xfrm>
                <a:off x="5014586" y="1692874"/>
                <a:ext cx="720" cy="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B7B9146-DF75-4A4E-A25C-5BF39016FF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5946" y="1683874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F3EFA42-02A1-90C6-7905-5F73507CAAA9}"/>
                    </a:ext>
                  </a:extLst>
                </p14:cNvPr>
                <p14:cNvContentPartPr/>
                <p14:nvPr/>
              </p14:nvContentPartPr>
              <p14:xfrm>
                <a:off x="5043386" y="1692874"/>
                <a:ext cx="720" cy="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F3EFA42-02A1-90C6-7905-5F73507CA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34386" y="1683874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851B83F-E225-24B1-19FA-68C01B044489}"/>
                    </a:ext>
                  </a:extLst>
                </p14:cNvPr>
                <p14:cNvContentPartPr/>
                <p14:nvPr/>
              </p14:nvContentPartPr>
              <p14:xfrm>
                <a:off x="5076506" y="1692874"/>
                <a:ext cx="360" cy="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851B83F-E225-24B1-19FA-68C01B0444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67866" y="168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30BB1F1-3989-A1A9-D281-57D20BE8C160}"/>
                    </a:ext>
                  </a:extLst>
                </p14:cNvPr>
                <p14:cNvContentPartPr/>
                <p14:nvPr/>
              </p14:nvContentPartPr>
              <p14:xfrm>
                <a:off x="5088746" y="1692874"/>
                <a:ext cx="2880" cy="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30BB1F1-3989-A1A9-D281-57D20BE8C1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79746" y="1683874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7437BEF-114E-EA14-5598-1C4D63581913}"/>
                    </a:ext>
                  </a:extLst>
                </p14:cNvPr>
                <p14:cNvContentPartPr/>
                <p14:nvPr/>
              </p14:nvContentPartPr>
              <p14:xfrm>
                <a:off x="5114666" y="1692874"/>
                <a:ext cx="360" cy="3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7437BEF-114E-EA14-5598-1C4D635819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6026" y="168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7A548AD-5E1A-F844-1BC2-88D400A4AB21}"/>
                    </a:ext>
                  </a:extLst>
                </p14:cNvPr>
                <p14:cNvContentPartPr/>
                <p14:nvPr/>
              </p14:nvContentPartPr>
              <p14:xfrm>
                <a:off x="5114666" y="1692874"/>
                <a:ext cx="360" cy="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7A548AD-5E1A-F844-1BC2-88D400A4AB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06026" y="168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0B96EB4-4B77-7892-508D-7F7D91F8FB76}"/>
                    </a:ext>
                  </a:extLst>
                </p14:cNvPr>
                <p14:cNvContentPartPr/>
                <p14:nvPr/>
              </p14:nvContentPartPr>
              <p14:xfrm>
                <a:off x="5129066" y="1695394"/>
                <a:ext cx="5040" cy="3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0B96EB4-4B77-7892-508D-7F7D91F8FB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20066" y="1686394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5132E8DC-7037-9CF4-7D3E-28C3542134D0}"/>
                  </a:ext>
                </a:extLst>
              </p14:cNvPr>
              <p14:cNvContentPartPr/>
              <p14:nvPr/>
            </p14:nvContentPartPr>
            <p14:xfrm>
              <a:off x="422775" y="1081918"/>
              <a:ext cx="239040" cy="378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5132E8DC-7037-9CF4-7D3E-28C3542134D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135" y="1073278"/>
                <a:ext cx="2566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2E2390A-B06F-2826-6B0F-1FE86C9FA65B}"/>
                  </a:ext>
                </a:extLst>
              </p14:cNvPr>
              <p14:cNvContentPartPr/>
              <p14:nvPr/>
            </p14:nvContentPartPr>
            <p14:xfrm>
              <a:off x="5739975" y="1176958"/>
              <a:ext cx="571680" cy="3369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2E2390A-B06F-2826-6B0F-1FE86C9FA65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30975" y="1167958"/>
                <a:ext cx="58932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20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CF8CE-2846-DAEF-7CB4-1E737F42F6B6}"/>
              </a:ext>
            </a:extLst>
          </p:cNvPr>
          <p:cNvSpPr txBox="1"/>
          <p:nvPr/>
        </p:nvSpPr>
        <p:spPr>
          <a:xfrm>
            <a:off x="181069" y="270472"/>
            <a:ext cx="11742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샘플러</a:t>
            </a:r>
            <a:r>
              <a:rPr lang="ko-KR" altLang="en-US" dirty="0"/>
              <a:t> 옵션을 보자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D8AD-8EB1-7CD1-4A31-A8D56A23705E}"/>
              </a:ext>
            </a:extLst>
          </p:cNvPr>
          <p:cNvSpPr/>
          <p:nvPr/>
        </p:nvSpPr>
        <p:spPr>
          <a:xfrm>
            <a:off x="633743" y="1647730"/>
            <a:ext cx="5160475" cy="4653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34B70371-5402-4D9A-4B08-F49EC932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" y="1647729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39EAC7-C0BA-EFC8-C4E6-59969518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625" y="2843918"/>
            <a:ext cx="6411000" cy="1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08BDA5-DBE3-6E95-DDA7-F99E12BB30DA}"/>
              </a:ext>
            </a:extLst>
          </p:cNvPr>
          <p:cNvSpPr/>
          <p:nvPr/>
        </p:nvSpPr>
        <p:spPr>
          <a:xfrm>
            <a:off x="1396686" y="2161515"/>
            <a:ext cx="3323187" cy="25349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53245-94F3-D08A-FF27-F74C76EA6FCA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0~1</a:t>
            </a:r>
            <a:r>
              <a:rPr lang="ko-KR" altLang="en-US" dirty="0"/>
              <a:t>사이의 값을 </a:t>
            </a:r>
            <a:r>
              <a:rPr lang="ko-KR" altLang="en-US" dirty="0" err="1"/>
              <a:t>비율값으로</a:t>
            </a:r>
            <a:r>
              <a:rPr lang="ko-KR" altLang="en-US" dirty="0"/>
              <a:t> 넣어줍니다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CA732-42DB-F29E-968E-96DE4C096DCB}"/>
              </a:ext>
            </a:extLst>
          </p:cNvPr>
          <p:cNvGrpSpPr/>
          <p:nvPr/>
        </p:nvGrpSpPr>
        <p:grpSpPr>
          <a:xfrm>
            <a:off x="541575" y="1580518"/>
            <a:ext cx="4591800" cy="4107240"/>
            <a:chOff x="541575" y="1580518"/>
            <a:chExt cx="4591800" cy="41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FEEF4E4-3825-C732-A7D2-DF59EC65F27E}"/>
                    </a:ext>
                  </a:extLst>
                </p14:cNvPr>
                <p14:cNvContentPartPr/>
                <p14:nvPr/>
              </p14:nvContentPartPr>
              <p14:xfrm>
                <a:off x="994095" y="1580518"/>
                <a:ext cx="373320" cy="5529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FEEF4E4-3825-C732-A7D2-DF59EC65F2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5455" y="1571878"/>
                  <a:ext cx="390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D1DC085-168E-0754-C339-1C355DDB8DEA}"/>
                    </a:ext>
                  </a:extLst>
                </p14:cNvPr>
                <p14:cNvContentPartPr/>
                <p14:nvPr/>
              </p14:nvContentPartPr>
              <p14:xfrm>
                <a:off x="4907295" y="1638478"/>
                <a:ext cx="226080" cy="6796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D1DC085-168E-0754-C339-1C355DDB8D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98655" y="1629478"/>
                  <a:ext cx="24372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237EC45-2DA4-77E0-3348-CE921F2199FE}"/>
                    </a:ext>
                  </a:extLst>
                </p14:cNvPr>
                <p14:cNvContentPartPr/>
                <p14:nvPr/>
              </p14:nvContentPartPr>
              <p14:xfrm>
                <a:off x="1557135" y="1819558"/>
                <a:ext cx="3165840" cy="10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237EC45-2DA4-77E0-3348-CE921F2199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8135" y="1810558"/>
                  <a:ext cx="3183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BF94804-6EFD-6DCD-23AC-3086F41C3ABF}"/>
                    </a:ext>
                  </a:extLst>
                </p14:cNvPr>
                <p14:cNvContentPartPr/>
                <p14:nvPr/>
              </p14:nvContentPartPr>
              <p14:xfrm>
                <a:off x="750375" y="2353438"/>
                <a:ext cx="122400" cy="24865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BF94804-6EFD-6DCD-23AC-3086F41C3A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375" y="2344798"/>
                  <a:ext cx="140040" cy="25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03F081E-F7B8-DE5C-2923-CDE6CA9BE175}"/>
                    </a:ext>
                  </a:extLst>
                </p14:cNvPr>
                <p14:cNvContentPartPr/>
                <p14:nvPr/>
              </p14:nvContentPartPr>
              <p14:xfrm>
                <a:off x="541575" y="1672318"/>
                <a:ext cx="322200" cy="626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03F081E-F7B8-DE5C-2923-CDE6CA9BE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575" y="1663318"/>
                  <a:ext cx="3398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6043B21-E0C4-7D1C-A429-BAC14882F3A6}"/>
                    </a:ext>
                  </a:extLst>
                </p14:cNvPr>
                <p14:cNvContentPartPr/>
                <p14:nvPr/>
              </p14:nvContentPartPr>
              <p14:xfrm>
                <a:off x="774855" y="5196358"/>
                <a:ext cx="21960" cy="491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6043B21-E0C4-7D1C-A429-BAC14882F3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5855" y="5187718"/>
                  <a:ext cx="39600" cy="50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BBEAAB3-A90F-CD0D-F85F-03120B6401FA}"/>
                  </a:ext>
                </a:extLst>
              </p14:cNvPr>
              <p14:cNvContentPartPr/>
              <p14:nvPr/>
            </p14:nvContentPartPr>
            <p14:xfrm>
              <a:off x="2407815" y="948358"/>
              <a:ext cx="637200" cy="7092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BBEAAB3-A90F-CD0D-F85F-03120B6401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8815" y="939718"/>
                <a:ext cx="65484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91F0864-AF2A-8458-91E3-9B6C43F9980A}"/>
                  </a:ext>
                </a:extLst>
              </p14:cNvPr>
              <p14:cNvContentPartPr/>
              <p14:nvPr/>
            </p14:nvContentPartPr>
            <p14:xfrm>
              <a:off x="63135" y="3191518"/>
              <a:ext cx="489960" cy="8233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91F0864-AF2A-8458-91E3-9B6C43F998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35" y="3182878"/>
                <a:ext cx="50760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4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CF8CE-2846-DAEF-7CB4-1E737F42F6B6}"/>
              </a:ext>
            </a:extLst>
          </p:cNvPr>
          <p:cNvSpPr txBox="1"/>
          <p:nvPr/>
        </p:nvSpPr>
        <p:spPr>
          <a:xfrm>
            <a:off x="181069" y="270472"/>
            <a:ext cx="11742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샘플러</a:t>
            </a:r>
            <a:r>
              <a:rPr lang="ko-KR" altLang="en-US" dirty="0"/>
              <a:t> 옵션을 보자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D8AD-8EB1-7CD1-4A31-A8D56A23705E}"/>
              </a:ext>
            </a:extLst>
          </p:cNvPr>
          <p:cNvSpPr/>
          <p:nvPr/>
        </p:nvSpPr>
        <p:spPr>
          <a:xfrm>
            <a:off x="516048" y="1186004"/>
            <a:ext cx="5160475" cy="5124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34B70371-5402-4D9A-4B08-F49EC932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" y="1186003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E7EDAA-7CB8-34C5-EC2E-98462D51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217" y="2841170"/>
            <a:ext cx="5945501" cy="1097087"/>
          </a:xfrm>
          <a:prstGeom prst="rect">
            <a:avLst/>
          </a:prstGeom>
        </p:spPr>
      </p:pic>
      <p:pic>
        <p:nvPicPr>
          <p:cNvPr id="8" name="그림 7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3FFDDF7E-36D0-BE90-B0BC-6A92AC21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90" y="1186003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그림 8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95DD96AE-8330-5994-E23D-DE5DE1332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6" y="3748134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그림 9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555613AC-5B6C-DC9E-55F6-0C60F768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02" y="3748133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6757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6446A3-FD16-658B-126F-0D41300E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40" y="2802557"/>
            <a:ext cx="5220429" cy="8002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ADB838-45B0-E379-FF87-3DFD875E8674}"/>
              </a:ext>
            </a:extLst>
          </p:cNvPr>
          <p:cNvSpPr/>
          <p:nvPr/>
        </p:nvSpPr>
        <p:spPr>
          <a:xfrm>
            <a:off x="516048" y="1186004"/>
            <a:ext cx="5160475" cy="5124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3EA796FD-3C1E-3140-934C-58BDF2DF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7" y="1186003"/>
            <a:ext cx="2562131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그림 5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D4F525EB-27CD-4195-9459-5C4385AD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0601" y="1186002"/>
            <a:ext cx="2525922" cy="256213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그림 6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A0B94E4C-3E01-F670-633D-8831B1BD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6047" y="3820559"/>
            <a:ext cx="2562131" cy="248970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그림 7" descr="어둠, 밤, 불꽃놀이, 빛이(가) 표시된 사진&#10;&#10;자동 생성된 설명">
            <a:extLst>
              <a:ext uri="{FF2B5EF4-FFF2-40B4-BE49-F238E27FC236}">
                <a16:creationId xmlns:a16="http://schemas.microsoft.com/office/drawing/2014/main" id="{9EB1C92D-2726-4354-3012-4EDE234D9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123443" y="3820559"/>
            <a:ext cx="2562131" cy="24897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37256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382E3-9FD6-488B-CDD3-4ADF9FD1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6" y="1593013"/>
            <a:ext cx="6868484" cy="22958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2B8E18E-D026-1A57-1C05-4E738856736A}"/>
                  </a:ext>
                </a:extLst>
              </p14:cNvPr>
              <p14:cNvContentPartPr/>
              <p14:nvPr/>
            </p14:nvContentPartPr>
            <p14:xfrm>
              <a:off x="5333535" y="2333638"/>
              <a:ext cx="2200320" cy="1662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2B8E18E-D026-1A57-1C05-4E7388567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4895" y="2324998"/>
                <a:ext cx="2217960" cy="16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48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1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866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5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53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21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90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6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63F76-2C2B-020D-1DA6-AEACE4F7ED99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GameEngineSprite</a:t>
            </a:r>
            <a:r>
              <a:rPr lang="en-US" altLang="ko-KR" dirty="0"/>
              <a:t> </a:t>
            </a:r>
            <a:r>
              <a:rPr lang="ko-KR" altLang="en-US" dirty="0" err="1"/>
              <a:t>제작중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830C0-A47C-6B69-7668-CDFEB301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1036438"/>
            <a:ext cx="7849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508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8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016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58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447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4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00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48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437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35F66F-DBA0-AA53-C023-4F7D4C2D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56" y="1976235"/>
            <a:ext cx="9412013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0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0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0F9EE-4B33-0081-C123-58FB4E96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5" y="770473"/>
            <a:ext cx="7029016" cy="5340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6B37EB-217A-C071-C1BD-1B63B486293E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쉐이더를</a:t>
            </a:r>
            <a:r>
              <a:rPr lang="ko-KR" altLang="en-US" dirty="0"/>
              <a:t> 다음과 같이 변경했다</a:t>
            </a:r>
            <a:r>
              <a:rPr lang="en-US" altLang="ko-KR" dirty="0"/>
              <a:t>. </a:t>
            </a:r>
            <a:r>
              <a:rPr lang="ko-KR" altLang="en-US" dirty="0"/>
              <a:t>이제는 </a:t>
            </a:r>
            <a:r>
              <a:rPr lang="ko-KR" altLang="en-US" dirty="0" err="1"/>
              <a:t>픽셀쉐이더에</a:t>
            </a:r>
            <a:r>
              <a:rPr lang="ko-KR" altLang="en-US" dirty="0"/>
              <a:t> </a:t>
            </a:r>
            <a:r>
              <a:rPr lang="en-US" altLang="ko-KR" dirty="0"/>
              <a:t>UV</a:t>
            </a:r>
            <a:r>
              <a:rPr lang="ko-KR" altLang="en-US" dirty="0"/>
              <a:t>값도 같이 보내야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918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D03415-6966-E27D-1370-61E59FBA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4" y="1391680"/>
            <a:ext cx="8964276" cy="3477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C30A9-EC94-1C23-2369-9844CEA2D4A2}"/>
              </a:ext>
            </a:extLst>
          </p:cNvPr>
          <p:cNvSpPr txBox="1"/>
          <p:nvPr/>
        </p:nvSpPr>
        <p:spPr>
          <a:xfrm>
            <a:off x="402313" y="270472"/>
            <a:ext cx="11134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포지션은 </a:t>
            </a:r>
            <a:r>
              <a:rPr lang="ko-KR" altLang="en-US" dirty="0" err="1"/>
              <a:t>레스터라이저에서</a:t>
            </a:r>
            <a:r>
              <a:rPr lang="ko-KR" altLang="en-US" dirty="0"/>
              <a:t> 변형하고자 하는 값이기 때문에 당연히 행렬 곱해서 보내줘야 하지만</a:t>
            </a:r>
            <a:endParaRPr lang="en-US" altLang="ko-KR" dirty="0"/>
          </a:p>
          <a:p>
            <a:r>
              <a:rPr lang="en-US" altLang="ko-KR" dirty="0"/>
              <a:t>TEXCOORD</a:t>
            </a:r>
            <a:r>
              <a:rPr lang="ko-KR" altLang="en-US" dirty="0"/>
              <a:t>값은 무조건 </a:t>
            </a:r>
            <a:r>
              <a:rPr lang="en-US" altLang="ko-KR" dirty="0"/>
              <a:t>0~1</a:t>
            </a:r>
            <a:r>
              <a:rPr lang="ko-KR" altLang="en-US" dirty="0"/>
              <a:t>사이의 비율이기 때문에 변형할 여지가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2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C4291C-5C39-77EA-04E6-51274703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06" y="1666629"/>
            <a:ext cx="7535327" cy="3524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437BD8-1D90-33A7-E05B-CCE1993A1B44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픽셀쉐이더는</a:t>
            </a:r>
            <a:r>
              <a:rPr lang="ko-KR" altLang="en-US" dirty="0"/>
              <a:t> 다음과 같이 </a:t>
            </a:r>
            <a:r>
              <a:rPr lang="ko-KR" altLang="en-US" dirty="0" err="1"/>
              <a:t>고칠것이다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44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8D6840-A365-1B2E-DC6F-A590739BC1E1}"/>
              </a:ext>
            </a:extLst>
          </p:cNvPr>
          <p:cNvSpPr/>
          <p:nvPr/>
        </p:nvSpPr>
        <p:spPr>
          <a:xfrm>
            <a:off x="3177767" y="1647730"/>
            <a:ext cx="4644427" cy="4255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9B846CD-AE85-56FD-28EF-0CC0E2835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77258"/>
              </p:ext>
            </p:extLst>
          </p:nvPr>
        </p:nvGraphicFramePr>
        <p:xfrm>
          <a:off x="3177766" y="1647729"/>
          <a:ext cx="4644425" cy="4255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885">
                  <a:extLst>
                    <a:ext uri="{9D8B030D-6E8A-4147-A177-3AD203B41FA5}">
                      <a16:colId xmlns:a16="http://schemas.microsoft.com/office/drawing/2014/main" val="725083706"/>
                    </a:ext>
                  </a:extLst>
                </a:gridCol>
                <a:gridCol w="928885">
                  <a:extLst>
                    <a:ext uri="{9D8B030D-6E8A-4147-A177-3AD203B41FA5}">
                      <a16:colId xmlns:a16="http://schemas.microsoft.com/office/drawing/2014/main" val="2783169956"/>
                    </a:ext>
                  </a:extLst>
                </a:gridCol>
                <a:gridCol w="928885">
                  <a:extLst>
                    <a:ext uri="{9D8B030D-6E8A-4147-A177-3AD203B41FA5}">
                      <a16:colId xmlns:a16="http://schemas.microsoft.com/office/drawing/2014/main" val="263230638"/>
                    </a:ext>
                  </a:extLst>
                </a:gridCol>
                <a:gridCol w="928885">
                  <a:extLst>
                    <a:ext uri="{9D8B030D-6E8A-4147-A177-3AD203B41FA5}">
                      <a16:colId xmlns:a16="http://schemas.microsoft.com/office/drawing/2014/main" val="358563921"/>
                    </a:ext>
                  </a:extLst>
                </a:gridCol>
                <a:gridCol w="928885">
                  <a:extLst>
                    <a:ext uri="{9D8B030D-6E8A-4147-A177-3AD203B41FA5}">
                      <a16:colId xmlns:a16="http://schemas.microsoft.com/office/drawing/2014/main" val="1126247257"/>
                    </a:ext>
                  </a:extLst>
                </a:gridCol>
              </a:tblGrid>
              <a:tr h="851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48254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58682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81942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62515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45453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B36D05A-1E7A-4F94-E141-11CC8F213E48}"/>
              </a:ext>
            </a:extLst>
          </p:cNvPr>
          <p:cNvGrpSpPr/>
          <p:nvPr/>
        </p:nvGrpSpPr>
        <p:grpSpPr>
          <a:xfrm>
            <a:off x="5015295" y="425278"/>
            <a:ext cx="1240920" cy="938520"/>
            <a:chOff x="5015295" y="425278"/>
            <a:chExt cx="1240920" cy="93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EE00475-EAEC-F294-CD9C-C57571B42917}"/>
                    </a:ext>
                  </a:extLst>
                </p14:cNvPr>
                <p14:cNvContentPartPr/>
                <p14:nvPr/>
              </p14:nvContentPartPr>
              <p14:xfrm>
                <a:off x="5266575" y="606358"/>
                <a:ext cx="989640" cy="7444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EE00475-EAEC-F294-CD9C-C57571B429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57575" y="597718"/>
                  <a:ext cx="100728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5CA4505-F7AF-636A-C6D6-99D695709E39}"/>
                    </a:ext>
                  </a:extLst>
                </p14:cNvPr>
                <p14:cNvContentPartPr/>
                <p14:nvPr/>
              </p14:nvContentPartPr>
              <p14:xfrm>
                <a:off x="5015295" y="425278"/>
                <a:ext cx="1068120" cy="9385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5CA4505-F7AF-636A-C6D6-99D695709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6655" y="416638"/>
                  <a:ext cx="1085760" cy="9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4C53AE-1BD7-0FE1-750F-CB9541CDF337}"/>
              </a:ext>
            </a:extLst>
          </p:cNvPr>
          <p:cNvGrpSpPr/>
          <p:nvPr/>
        </p:nvGrpSpPr>
        <p:grpSpPr>
          <a:xfrm>
            <a:off x="1366695" y="2688598"/>
            <a:ext cx="1132560" cy="2004840"/>
            <a:chOff x="1366695" y="2688598"/>
            <a:chExt cx="1132560" cy="20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5A44138-CBA0-B9AF-F9AA-1FC8086AC96E}"/>
                    </a:ext>
                  </a:extLst>
                </p14:cNvPr>
                <p14:cNvContentPartPr/>
                <p14:nvPr/>
              </p14:nvContentPartPr>
              <p14:xfrm>
                <a:off x="1366695" y="2752318"/>
                <a:ext cx="649440" cy="5144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5A44138-CBA0-B9AF-F9AA-1FC8086AC9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8055" y="2743318"/>
                  <a:ext cx="6670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7A58498-EC76-737C-3A22-7ABDCCDAB720}"/>
                    </a:ext>
                  </a:extLst>
                </p14:cNvPr>
                <p14:cNvContentPartPr/>
                <p14:nvPr/>
              </p14:nvContentPartPr>
              <p14:xfrm>
                <a:off x="1992375" y="2688598"/>
                <a:ext cx="506880" cy="6458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7A58498-EC76-737C-3A22-7ABDCCDAB7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3375" y="2679598"/>
                  <a:ext cx="524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9F05534-B7C0-79C7-A0CB-A1DC7631003C}"/>
                    </a:ext>
                  </a:extLst>
                </p14:cNvPr>
                <p14:cNvContentPartPr/>
                <p14:nvPr/>
              </p14:nvContentPartPr>
              <p14:xfrm>
                <a:off x="1991655" y="3304558"/>
                <a:ext cx="10440" cy="13888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9F05534-B7C0-79C7-A0CB-A1DC763100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2655" y="3295558"/>
                  <a:ext cx="28080" cy="140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8AD806-2622-6496-BCA2-18FA49C78EA8}"/>
                  </a:ext>
                </a:extLst>
              </p14:cNvPr>
              <p14:cNvContentPartPr/>
              <p14:nvPr/>
            </p14:nvContentPartPr>
            <p14:xfrm>
              <a:off x="7856055" y="805438"/>
              <a:ext cx="102240" cy="8269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8AD806-2622-6496-BCA2-18FA49C78E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7055" y="796798"/>
                <a:ext cx="119880" cy="84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FC44D5-B9CE-F538-1046-11B7B92DAD75}"/>
              </a:ext>
            </a:extLst>
          </p:cNvPr>
          <p:cNvGrpSpPr/>
          <p:nvPr/>
        </p:nvGrpSpPr>
        <p:grpSpPr>
          <a:xfrm>
            <a:off x="2330055" y="838918"/>
            <a:ext cx="786240" cy="1285920"/>
            <a:chOff x="2330055" y="838918"/>
            <a:chExt cx="786240" cy="12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D718E57-9088-BF16-1C2C-928655D9F646}"/>
                    </a:ext>
                  </a:extLst>
                </p14:cNvPr>
                <p14:cNvContentPartPr/>
                <p14:nvPr/>
              </p14:nvContentPartPr>
              <p14:xfrm>
                <a:off x="2633895" y="838918"/>
                <a:ext cx="482400" cy="725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D718E57-9088-BF16-1C2C-928655D9F6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4895" y="829918"/>
                  <a:ext cx="50004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A57C674-36CE-B4A2-988F-36EF0AC1DA3E}"/>
                    </a:ext>
                  </a:extLst>
                </p14:cNvPr>
                <p14:cNvContentPartPr/>
                <p14:nvPr/>
              </p14:nvContentPartPr>
              <p14:xfrm>
                <a:off x="2330055" y="1593838"/>
                <a:ext cx="390960" cy="5310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A57C674-36CE-B4A2-988F-36EF0AC1DA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1055" y="1584838"/>
                  <a:ext cx="408600" cy="54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1AE6FE1-660D-0CBD-553E-4459C29AEA82}"/>
                  </a:ext>
                </a:extLst>
              </p14:cNvPr>
              <p14:cNvContentPartPr/>
              <p14:nvPr/>
            </p14:nvContentPartPr>
            <p14:xfrm>
              <a:off x="2468655" y="5812318"/>
              <a:ext cx="100800" cy="6336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1AE6FE1-660D-0CBD-553E-4459C29AEA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0015" y="5803318"/>
                <a:ext cx="1184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DA07E08-24AC-66C3-EE25-40B0A7F844FF}"/>
                  </a:ext>
                </a:extLst>
              </p14:cNvPr>
              <p14:cNvContentPartPr/>
              <p14:nvPr/>
            </p14:nvContentPartPr>
            <p14:xfrm>
              <a:off x="9017055" y="2797318"/>
              <a:ext cx="36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DA07E08-24AC-66C3-EE25-40B0A7F844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8415" y="278867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그림 1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B25AE7B-79E5-082E-0EBD-D577F5288B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55" y="2840953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6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D920ED6-BF14-964D-D66D-DA07211A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95" y="1501040"/>
            <a:ext cx="2438740" cy="2438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54B0EAA-6847-F59C-92F8-B65D71EBD117}"/>
                  </a:ext>
                </a:extLst>
              </p14:cNvPr>
              <p14:cNvContentPartPr/>
              <p14:nvPr/>
            </p14:nvContentPartPr>
            <p14:xfrm>
              <a:off x="6435495" y="3639358"/>
              <a:ext cx="1534680" cy="5875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54B0EAA-6847-F59C-92F8-B65D71EBD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855" y="3630718"/>
                <a:ext cx="155232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04944D-994B-7509-1B4F-6C7F3EB705B9}"/>
                  </a:ext>
                </a:extLst>
              </p14:cNvPr>
              <p14:cNvContentPartPr/>
              <p14:nvPr/>
            </p14:nvContentPartPr>
            <p14:xfrm>
              <a:off x="3240855" y="3739078"/>
              <a:ext cx="796320" cy="9460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04944D-994B-7509-1B4F-6C7F3EB705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2215" y="3730078"/>
                <a:ext cx="81396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46066A-CFA7-681A-7624-98404129C86A}"/>
                  </a:ext>
                </a:extLst>
              </p14:cNvPr>
              <p14:cNvContentPartPr/>
              <p14:nvPr/>
            </p14:nvContentPartPr>
            <p14:xfrm>
              <a:off x="2869695" y="677998"/>
              <a:ext cx="4779000" cy="37965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46066A-CFA7-681A-7624-98404129C8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0695" y="669358"/>
                <a:ext cx="4796640" cy="38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8945C1D1-FED3-21A0-B4BD-9BFF9791CA99}"/>
              </a:ext>
            </a:extLst>
          </p:cNvPr>
          <p:cNvGrpSpPr/>
          <p:nvPr/>
        </p:nvGrpSpPr>
        <p:grpSpPr>
          <a:xfrm>
            <a:off x="2687175" y="832438"/>
            <a:ext cx="4597200" cy="3710880"/>
            <a:chOff x="2687175" y="832438"/>
            <a:chExt cx="4597200" cy="37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D4C23B5-C9A1-82EC-B5A0-D5224D383AAB}"/>
                    </a:ext>
                  </a:extLst>
                </p14:cNvPr>
                <p14:cNvContentPartPr/>
                <p14:nvPr/>
              </p14:nvContentPartPr>
              <p14:xfrm>
                <a:off x="3609855" y="964198"/>
                <a:ext cx="516600" cy="5234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D4C23B5-C9A1-82EC-B5A0-D5224D383A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0855" y="955198"/>
                  <a:ext cx="5342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BD0F38B-A244-881F-D2E3-035FB916F206}"/>
                    </a:ext>
                  </a:extLst>
                </p14:cNvPr>
                <p14:cNvContentPartPr/>
                <p14:nvPr/>
              </p14:nvContentPartPr>
              <p14:xfrm>
                <a:off x="6991695" y="932518"/>
                <a:ext cx="61200" cy="6181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BD0F38B-A244-881F-D2E3-035FB916F2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3055" y="923518"/>
                  <a:ext cx="788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BAECD23-A1FD-B8CF-DA0F-6C2970AB6868}"/>
                    </a:ext>
                  </a:extLst>
                </p14:cNvPr>
                <p14:cNvContentPartPr/>
                <p14:nvPr/>
              </p14:nvContentPartPr>
              <p14:xfrm>
                <a:off x="2687175" y="832438"/>
                <a:ext cx="4597200" cy="37108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BAECD23-A1FD-B8CF-DA0F-6C2970AB68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8535" y="823798"/>
                  <a:ext cx="4614840" cy="37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DE7525C-2E4E-A406-99B6-8AA40EB6F008}"/>
                  </a:ext>
                </a:extLst>
              </p14:cNvPr>
              <p14:cNvContentPartPr/>
              <p14:nvPr/>
            </p14:nvContentPartPr>
            <p14:xfrm>
              <a:off x="2708775" y="5495518"/>
              <a:ext cx="75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DE7525C-2E4E-A406-99B6-8AA40EB6F0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00135" y="5486518"/>
                <a:ext cx="252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64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225</Words>
  <Application>Microsoft Office PowerPoint</Application>
  <PresentationFormat>와이드스크린</PresentationFormat>
  <Paragraphs>45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261</cp:revision>
  <dcterms:created xsi:type="dcterms:W3CDTF">2023-07-10T05:32:34Z</dcterms:created>
  <dcterms:modified xsi:type="dcterms:W3CDTF">2023-08-28T06:53:41Z</dcterms:modified>
</cp:coreProperties>
</file>