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9" r:id="rId2"/>
    <p:sldId id="421" r:id="rId3"/>
    <p:sldId id="439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8:1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24575,'10'0'0,"0"0"0,0 1 0,1 0 0,-1 1 0,-1 0 0,1 0 0,0 1 0,0 1 0,-1-1 0,0 2 0,0-1 0,15 11 0,-15-8 0,0 1 0,-1 0 0,1 1 0,-2 0 0,1 0 0,-1 1 0,-1-1 0,0 2 0,0-1 0,6 17 0,84 230 0,-96-256 0,0 1 0,1 0 0,-1-1 0,1 1 0,0-1 0,-1 1 0,1 0 0,0-1 0,0 1 0,0-1 0,0 0 0,0 1 0,0-1 0,0 0 0,2 2 0,-2-3 0,-1 0 0,1 0 0,-1 1 0,1-1 0,0 0 0,-1 0 0,1 0 0,-1 0 0,1 0 0,0 0 0,-1-1 0,1 1 0,-1 0 0,1 0 0,0 0 0,-1 0 0,1-1 0,-1 1 0,1 0 0,-1-1 0,1 1 0,-1 0 0,1-1 0,-1 1 0,1-1 0,-1 1 0,1-1 0,4-6 0,0 0 0,0 0 0,-1-1 0,5-11 0,-5 12 0,34-73-112,-6 9-306,4 1 1,79-115-1,-95 158-6408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9:2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24 24575,'-2'1'0,"-1"0"0,0 0 0,1 1 0,-1-1 0,1 1 0,-1-1 0,1 1 0,0 0 0,0-1 0,-1 1 0,1 0 0,1 1 0,-1-1 0,0 0 0,0 1 0,1-1 0,-1 1 0,1-1 0,-1 4 0,-1-1 0,-44 86 0,-68 186 0,103-242 0,-20 52 0,-24 112 0,47-153 0,1 0 0,2 1 0,3 0 0,2 64 0,2-104 0,-1-1 0,1 1 0,1-1 0,-1 0 0,1 1 0,0-1 0,0 0 0,1 0 0,-1 0 0,1-1 0,1 1 0,-1-1 0,1 1 0,0-1 0,0 0 0,1-1 0,-1 1 0,1-1 0,0 0 0,1 0 0,-1 0 0,0-1 0,1 1 0,0-1 0,0-1 0,0 1 0,0-1 0,0 0 0,8 1 0,17 3 0,1-2 0,0 0 0,-1-3 0,55-2 0,-70 0 0,49-2 0,0-2 0,68-16 0,-104 16 0,-1-3 0,-1 0 0,1-2 0,-2 0 0,1-2 0,-2-1 0,31-20 0,-47 26 0,-1 0 0,1-1 0,-1 0 0,-1 0 0,1-1 0,-2 0 0,1 0 0,-1 0 0,0-1 0,-1 0 0,0 0 0,-1 0 0,0-1 0,-1 0 0,0 0 0,0 0 0,-1 0 0,-1 0 0,0 0 0,0 0 0,-1 0 0,0-1 0,-3-15 0,-2-5 0,-2 0 0,-1 1 0,-1-1 0,-2 2 0,-1-1 0,-30-55 0,-18-11 0,-4 3 0,-4 3 0,-91-95 0,150 177 0,0-2 0,-1 0 0,0 1 0,-1 0 0,0 1 0,-13-9 0,22 17 0,0 0 0,0-1 0,0 1 0,-1 0 0,1 0 0,0 1 0,0-1 0,-1 0 0,1 1 0,0-1 0,-1 1 0,1 0 0,-1 0 0,1 0 0,-1 0 0,1 0 0,0 1 0,-1-1 0,1 1 0,0-1 0,-1 1 0,1 0 0,0 0 0,0 0 0,0 0 0,-1 0 0,1 1 0,0-1 0,1 0 0,-1 1 0,0 0 0,0-1 0,1 1 0,-1 0 0,1 0 0,-1 0 0,0 3 0,-29 51-1365,4 10-5461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9:21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411 305 24575,'-14'-11'0,"0"0"0,-1 0 0,0 1 0,-1 1 0,-21-9 0,1-1 0,-2-2 0,24 12 0,0 0 0,0 1 0,-1 0 0,-1 1 0,1 1 0,-1 1 0,0 0 0,0 1 0,-18-2 0,32 6 0,0 0 0,0 0 0,0 1 0,0-1 0,1 0 0,-1 1 0,0-1 0,0 1 0,0 0 0,0 0 0,1 0 0,-1 0 0,0 0 0,1 0 0,-1 0 0,1 0 0,-1 1 0,1-1 0,0 1 0,-1-1 0,1 1 0,-1 2 0,-1 0 0,1 1 0,0-1 0,0 1 0,0 0 0,1 0 0,0 0 0,0 0 0,0 0 0,0 5 0,1-3 0,-1 0 0,2-1 0,-1 1 0,1-1 0,0 1 0,4 11 0,-5-15 0,1-1 0,0 1 0,0-1 0,0 0 0,1 1 0,-1-1 0,0 0 0,1 0 0,-1 0 0,1 0 0,0 0 0,0 0 0,0-1 0,0 1 0,0 0 0,3 1 0,-4-2 0,0-1 0,0 0 0,0 1 0,-1-1 0,1 0 0,0 1 0,0-1 0,0 0 0,0 0 0,0 0 0,0 0 0,0 0 0,0 0 0,0 0 0,0 0 0,0 0 0,0-1 0,0 1 0,0 0 0,0-1 0,0 1 0,0 0 0,-1-1 0,1 1 0,0-1 0,1-1 0,0 1 0,-1-1 0,1 0 0,-1 0 0,1-1 0,-1 1 0,0 0 0,0 0 0,0-1 0,0 1 0,0-4 0,8-64 0,-9 62 0,1-5-124,0 0 0,-1 0 0,-1 0 0,0 0 0,-1 0 0,0 0-1,-1 0 1,0 0 0,-1 1 0,-11-24 0,-1 10-6702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9:21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24575,'3'2'0,"-1"-1"0,1 1 0,-1-1 0,1 1 0,-1 0 0,1 0 0,-1 0 0,0 0 0,0 0 0,0 1 0,0-1 0,0 1 0,0-1 0,-1 1 0,0 0 0,3 4 0,1 3 0,7 11 0,-1 0 0,-1 1 0,-1 1 0,-1 0 0,-1 0 0,7 38 0,8 150 0,0-9 0,-13-135 0,-7-46 0,1 0 0,1-1 0,0 0 0,2 0 0,10 28 0,-13-33-1365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9:2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0 24575,'4'0'0,"2"9"0,-1 15 0,-1 21 0,-1 24 0,-5 22 0,-7 17 0,-6 19 0,-9 15 0,-4 8 0,1-4 0,2-18 0,6-27 0,5-26 0,5-30 0,5-28 0,2-20 0,2-9-8191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9:23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0 24575,'1'9'0,"-1"0"0,2-1 0,-1 1 0,1 0 0,1-1 0,-1 0 0,1 1 0,1-1 0,0 0 0,0-1 0,0 1 0,1-1 0,6 8 0,25 46 0,-35-58 0,0 0 0,0 0 0,-1 0 0,1 0 0,0 0 0,-1 0 0,0 0 0,0 1 0,0-1 0,0 0 0,0 0 0,-1 0 0,1 0 0,-1 0 0,0 0 0,0 0 0,0 0 0,0 0 0,-1 0 0,1 0 0,-1 0 0,1-1 0,-1 1 0,0-1 0,0 1 0,0-1 0,-1 0 0,1 0 0,0 0 0,-6 3 0,-7 5 0,0 0 0,0-1 0,-1-1 0,-19 7 0,25-11 0,-35 16 0,-1-2 0,-1-2 0,0-1 0,-89 13 0,134-28-52,0 1-1,0-1 1,1 0-1,-1 0 1,0 0-1,0 0 1,0 0-1,0-1 1,0 1-1,0 0 1,1-1-1,-1 1 1,0-1-1,0 0 1,0 0-1,1 0 1,-1 0-1,1 0 1,-1 0-1,0 0 0,1 0 1,0 0-1,-1-1 1,1 1-1,-2-3 1,-8-17-6774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9:2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24575,'0'5'0,"0"13"0,0 22 0,0 29 0,0 29 0,0 31 0,0 25 0,0 24 0,0-2 0,0-12 0,0-18 0,0-13 0,0-19 0,0-34 0,0-44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8:1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24575,'10'0'0,"0"0"0,0 1 0,1 0 0,-1 1 0,-1 0 0,1 0 0,0 1 0,0 1 0,-1-1 0,0 2 0,0-1 0,15 11 0,-15-8 0,0 1 0,-1 0 0,1 1 0,-2 0 0,1 0 0,-1 1 0,-1-1 0,0 2 0,0-1 0,6 17 0,84 230 0,-96-256 0,0 1 0,1 0 0,-1-1 0,1 1 0,0-1 0,-1 1 0,1 0 0,0-1 0,0 1 0,0-1 0,0 0 0,0 1 0,0-1 0,0 0 0,2 2 0,-2-3 0,-1 0 0,1 0 0,-1 1 0,1-1 0,0 0 0,-1 0 0,1 0 0,-1 0 0,1 0 0,0 0 0,-1-1 0,1 1 0,-1 0 0,1 0 0,0 0 0,-1 0 0,1-1 0,-1 1 0,1 0 0,-1-1 0,1 1 0,-1 0 0,1-1 0,-1 1 0,1-1 0,-1 1 0,1-1 0,4-6 0,0 0 0,0 0 0,-1-1 0,5-11 0,-5 12 0,34-73-112,-6 9-306,4 1 1,79-115-1,-95 158-6408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8: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0 612 24575,'1'-8'0,"0"-1"0,0 1 0,1 0 0,0-1 0,0 1 0,1 0 0,0 1 0,1-1 0,0 0 0,0 1 0,0 0 0,1 0 0,0 0 0,1 1 0,-1 0 0,1 0 0,7-6 0,14-11 0,2 2 0,51-31 0,-60 40 0,76-45 0,2 3 0,2 6 0,2 3 0,3 5 0,0 5 0,165-33 0,-204 59 0,1 3 0,0 3 0,1 3 0,-1 3 0,69 11 0,-21 6 0,0 5 0,112 39 0,-146-36 0,146 71 0,-220-95 9,1 1 1,-1 0-1,0 0 0,-1 0 0,0 1 1,0 0-1,0 0 0,0 1 0,-1-1 0,0 1 1,0 0-1,5 13 0,-2-2-306,-1 1 0,0 0 0,-2 1 0,4 22 0,-5-19-6529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8:13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24575,'43'0'0,"0"1"0,50 9 0,-78-7 0,0 0 0,0 2 0,-1 0 0,0 0 0,0 1 0,0 1 0,-1 0 0,1 1 0,19 16 0,-11-5 0,0 1 0,-1 1 0,-1 1 0,-1 0 0,-1 2 0,-1 0 0,-1 1 0,-2 0 0,0 2 0,13 37 0,-12-22 0,-3 2 0,-1 0 0,-3 0 0,-1 0 0,-2 1 0,-2 50 0,-3 27 0,-20 150 0,11-212 0,-2 1 0,-3-2 0,-3 0 0,-35 84 0,-9 2 0,-89 180 0,113-256 0,-4-1 0,-1-3 0,-75 86 0,36-70-1365,65-67-5461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13:4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24575,'20'-2'0,"-1"0"0,1-1 0,-1-1 0,0-1 0,21-9 0,30-7 0,72-13 0,2 5 0,1 7 0,203-4 0,-161 25 0,313 6 0,-347 8 0,63 1 0,-170-12 0,1 2 0,72 17 0,-65-11 0,71 5 0,-120-15 0,1 1 0,-1-1 0,0 0 0,0 1 0,0 0 0,0 0 0,-1 1 0,1 0 0,0-1 0,5 4 0,-7-3 0,-1 0 0,0 0 0,0 1 0,0-1 0,0 0 0,-1 1 0,1-1 0,-1 1 0,1 0 0,-1-1 0,0 1 0,0 0 0,0 0 0,0 0 0,-1 0 0,1 0 0,-1 0 0,1 0 0,-1 3 0,1 335 0,-6-118 0,32 181 0,0 25 0,-3 272 0,3 34 0,-27-726-1365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8: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0 612 24575,'1'-8'0,"0"-1"0,0 1 0,1 0 0,0-1 0,0 1 0,1 0 0,0 1 0,1-1 0,0 0 0,0 1 0,0 0 0,1 0 0,0 0 0,1 1 0,-1 0 0,1 0 0,7-6 0,14-11 0,2 2 0,51-31 0,-60 40 0,76-45 0,2 3 0,2 6 0,2 3 0,3 5 0,0 5 0,165-33 0,-204 59 0,1 3 0,0 3 0,1 3 0,-1 3 0,69 11 0,-21 6 0,0 5 0,112 39 0,-146-36 0,146 71 0,-220-95 9,1 1 1,-1 0-1,0 0 0,-1 0 0,0 1 1,0 0-1,0 0 0,0 1 0,-1-1 0,0 1 1,0 0-1,5 13 0,-2-2-306,-1 1 0,0 0 0,-2 1 0,4 22 0,-5-19-6529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13:50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749 4 24575,'-78'-1'0,"15"-1"0,1 2 0,-1 4 0,-114 20 0,162-21 0,-1 1 0,1 1 0,0 0 0,0 1 0,0 1 0,1 0 0,0 1 0,0 1 0,1 0 0,0 1 0,1 0 0,0 1 0,1 0 0,0 1 0,0 0 0,1 1 0,1 0 0,0 0 0,1 1 0,-7 17 0,7-11 0,1 0 0,1 0 0,1 1 0,0-1 0,2 1 0,0 0 0,2 0 0,0 0 0,4 35 0,1-28 0,1 0 0,1-1 0,1 1 0,2-2 0,0 1 0,24 43 0,-14-36 0,1-1 0,3-1 0,0 0 0,2-2 0,1-1 0,1-1 0,2-1 0,1-2 0,0 0 0,54 30 0,-69-46 0,1-1 0,0-1 0,0-1 0,0 0 0,0-1 0,1-1 0,0-1 0,0 0 0,0-1 0,1-1 0,-1 0 0,0-1 0,22-4 0,-15 0 0,-1-1 0,1-1 0,-1-2 0,-1 0 0,1-1 0,-2-1 0,1-2 0,37-25 0,-25 12 0,-1-1 0,-1-2 0,-2 0 0,-1-3 0,-1 0 0,-1-2 0,-2 0 0,24-44 0,-36 53 0,-1 0 0,0 0 0,-2-2 0,-1 1 0,-1-1 0,-2 0 0,0-1 0,-2 1 0,0-1 0,-2 0 0,-1 0 0,-2 0 0,-5-45 0,3 53 0,-1 0 0,0 0 0,-1 1 0,-2-1 0,1 1 0,-14-24 0,17 37 0,-1 0 0,1 0 0,-1 0 0,0 0 0,0 1 0,0-1 0,-1 1 0,0 0 0,1 0 0,-1 1 0,-1 0 0,1 0 0,0 0 0,-1 0 0,0 1 0,1 0 0,-1 0 0,0 0 0,0 1 0,0 0 0,0 0 0,-1 1 0,-10 0 0,-41 8-1365,29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14:18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24575,'-2'0'0,"0"0"0,0 0 0,0 0 0,1 1 0,-1-1 0,0 1 0,0-1 0,0 1 0,0 0 0,1 0 0,-1 0 0,0-1 0,0 2 0,1-1 0,-1 0 0,1 0 0,-1 0 0,1 1 0,0-1 0,-1 1 0,0 2 0,-1 0 0,1 0 0,0 1 0,0-1 0,0 1 0,1 0 0,-1-1 0,1 1 0,-1 7 0,1 2 0,0 0 0,1 0 0,1 0 0,0-1 0,5 22 0,12 30 0,-16-60 0,0 1 0,0-1 0,1 0 0,-1 0 0,1 0 0,0 0 0,0-1 0,1 1 0,5 4 0,-9-8 0,0-1 0,0 0 0,0 0 0,0 1 0,1-1 0,-1 0 0,0 0 0,0 0 0,0 0 0,1 0 0,-1 1 0,0-1 0,0 0 0,1 0 0,-1 0 0,0 0 0,1 0 0,-1 0 0,0 0 0,0 0 0,1 0 0,-1 0 0,0 0 0,0 0 0,1 0 0,-1 0 0,0 0 0,1 0 0,-1 0 0,0 0 0,0 0 0,1 0 0,-1 0 0,0-1 0,0 1 0,0 0 0,1 0 0,-1 0 0,0 0 0,1-1 0,2-13 0,-4-17 0,0 19 0,-1-1 0,-1 1 0,0 0 0,-1 0 0,0 1 0,-1-1 0,0 1 0,-1 0 0,-9-14 0,15 25 0,0 0 0,0-1 0,0 1 0,0 0 0,0 0 0,-1-1 0,1 1 0,0 0 0,0 0 0,0 0 0,-1-1 0,1 1 0,0 0 0,0 0 0,0 0 0,-1 0 0,1 0 0,0-1 0,0 1 0,-1 0 0,1 0 0,0 0 0,-1 0 0,1 0 0,0 0 0,0 0 0,-1 0 0,1 0 0,0 0 0,0 0 0,-1 0 0,1 0 0,0 0 0,-1 0 0,1 0 0,0 1 0,0-1 0,-1 0 0,1 0 0,0 0 0,0 0 0,0 0 0,-1 1 0,1-1 0,0 0 0,0 0 0,-1 1 0,-5 17 0,3 22 0,2-35 0,1 0 0,0-1 0,1 1 0,-1 0 0,1-1 0,0 1 0,0-1 0,0 1 0,1-1 0,0 1 0,0-1 0,0 0 0,0 0 0,0 0 0,1 0 0,4 5 0,-7-9 2,0 0-1,1 0 0,-1 1 0,1-1 1,-1 0-1,1 0 0,-1 0 1,1 0-1,-1 0 0,1 0 1,-1 0-1,1 0 0,-1 0 0,1 0 1,0 0-1,-1 0 0,1 0 1,-1 0-1,1 0 0,-1 0 1,1 0-1,-1-1 0,0 1 1,1 0-1,-1 0 0,1-1 0,-1 1 1,1 0-1,-1-1 0,0 1 1,1 0-1,-1-1 0,0 1 1,1-1-1,-1 1 0,0-1 0,0 1 1,1 0-1,-1-1 0,0 1 1,0-1-1,0 1 0,1-1 1,-1 0-1,6-24-1197,-5 24 968,2-26-6598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14:34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24575,'10'0'0,"0"0"0,0 1 0,1 0 0,-1 1 0,-1 0 0,1 0 0,0 1 0,0 1 0,-1-1 0,0 2 0,0-1 0,15 11 0,-15-8 0,0 1 0,-1 0 0,1 1 0,-2 0 0,1 0 0,-1 1 0,-1-1 0,0 2 0,0-1 0,6 17 0,84 230 0,-96-256 0,0 1 0,1 0 0,-1-1 0,1 1 0,0-1 0,-1 1 0,1 0 0,0-1 0,0 1 0,0-1 0,0 0 0,0 1 0,0-1 0,0 0 0,2 2 0,-2-3 0,-1 0 0,1 0 0,-1 1 0,1-1 0,0 0 0,-1 0 0,1 0 0,-1 0 0,1 0 0,0 0 0,-1-1 0,1 1 0,-1 0 0,1 0 0,0 0 0,-1 0 0,1-1 0,-1 1 0,1 0 0,-1-1 0,1 1 0,-1 0 0,1-1 0,-1 1 0,1-1 0,-1 1 0,1-1 0,4-6 0,0 0 0,0 0 0,-1-1 0,5-11 0,-5 12 0,34-73-112,-6 9-306,4 1 1,79-115-1,-95 158-6408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14:3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0 612 24575,'1'-8'0,"0"-1"0,0 1 0,1 0 0,0-1 0,0 1 0,1 0 0,0 1 0,1-1 0,0 0 0,0 1 0,0 0 0,1 0 0,0 0 0,1 1 0,-1 0 0,1 0 0,7-6 0,14-11 0,2 2 0,51-31 0,-60 40 0,76-45 0,2 3 0,2 6 0,2 3 0,3 5 0,0 5 0,165-33 0,-204 59 0,1 3 0,0 3 0,1 3 0,-1 3 0,69 11 0,-21 6 0,0 5 0,112 39 0,-146-36 0,146 71 0,-220-95 9,1 1 1,-1 0-1,0 0 0,-1 0 0,0 1 1,0 0-1,0 0 0,0 1 0,-1-1 0,0 1 1,0 0-1,5 13 0,-2-2-306,-1 1 0,0 0 0,-2 1 0,4 22 0,-5-19-6529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14:3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24575,'43'0'0,"0"1"0,50 9 0,-78-7 0,0 0 0,0 2 0,-1 0 0,0 0 0,0 1 0,0 1 0,-1 0 0,1 1 0,19 16 0,-11-5 0,0 1 0,-1 1 0,-1 1 0,-1 0 0,-1 2 0,-1 0 0,-1 1 0,-2 0 0,0 2 0,13 37 0,-12-22 0,-3 2 0,-1 0 0,-3 0 0,-1 0 0,-2 1 0,-2 50 0,-3 27 0,-20 150 0,11-212 0,-2 1 0,-3-2 0,-3 0 0,-35 84 0,-9 2 0,-89 180 0,113-256 0,-4-1 0,-1-3 0,-75 86 0,36-70-1365,65-67-5461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14:3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24575,'20'-2'0,"-1"0"0,1-1 0,-1-1 0,0-1 0,21-9 0,30-7 0,72-13 0,2 5 0,1 7 0,203-4 0,-161 25 0,313 6 0,-347 8 0,63 1 0,-170-12 0,1 2 0,72 17 0,-65-11 0,71 5 0,-120-15 0,1 1 0,-1-1 0,0 0 0,0 1 0,0 0 0,0 0 0,-1 1 0,1 0 0,0-1 0,5 4 0,-7-3 0,-1 0 0,0 0 0,0 1 0,0-1 0,0 0 0,-1 1 0,1-1 0,-1 1 0,1 0 0,-1-1 0,0 1 0,0 0 0,0 0 0,0 0 0,-1 0 0,1 0 0,-1 0 0,1 0 0,-1 3 0,1 335 0,-6-118 0,32 181 0,0 25 0,-3 272 0,3 34 0,-27-726-1365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14:34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749 4 24575,'-78'-1'0,"15"-1"0,1 2 0,-1 4 0,-114 20 0,162-21 0,-1 1 0,1 1 0,0 0 0,0 1 0,0 1 0,1 0 0,0 1 0,0 1 0,1 0 0,0 1 0,1 0 0,0 1 0,1 0 0,0 1 0,0 0 0,1 1 0,1 0 0,0 0 0,1 1 0,-7 17 0,7-11 0,1 0 0,1 0 0,1 1 0,0-1 0,2 1 0,0 0 0,2 0 0,0 0 0,4 35 0,1-28 0,1 0 0,1-1 0,1 1 0,2-2 0,0 1 0,24 43 0,-14-36 0,1-1 0,3-1 0,0 0 0,2-2 0,1-1 0,1-1 0,2-1 0,1-2 0,0 0 0,54 30 0,-69-46 0,1-1 0,0-1 0,0-1 0,0 0 0,0-1 0,1-1 0,0-1 0,0 0 0,0-1 0,1-1 0,-1 0 0,0-1 0,22-4 0,-15 0 0,-1-1 0,1-1 0,-1-2 0,-1 0 0,1-1 0,-2-1 0,1-2 0,37-25 0,-25 12 0,-1-1 0,-1-2 0,-2 0 0,-1-3 0,-1 0 0,-1-2 0,-2 0 0,24-44 0,-36 53 0,-1 0 0,0 0 0,-2-2 0,-1 1 0,-1-1 0,-2 0 0,0-1 0,-2 1 0,0-1 0,-2 0 0,-1 0 0,-2 0 0,-5-45 0,3 53 0,-1 0 0,0 0 0,-1 1 0,-2-1 0,1 1 0,-14-24 0,17 37 0,-1 0 0,1 0 0,-1 0 0,0 0 0,0 1 0,0-1 0,-1 1 0,0 0 0,1 0 0,-1 1 0,-1 0 0,1 0 0,0 0 0,-1 0 0,0 1 0,1 0 0,-1 0 0,0 0 0,0 1 0,0 0 0,0 0 0,-1 1 0,-10 0 0,-41 8-1365,29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14:3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24575,'-2'0'0,"0"0"0,0 0 0,0 0 0,1 1 0,-1-1 0,0 1 0,0-1 0,0 1 0,0 0 0,1 0 0,-1 0 0,0-1 0,0 2 0,1-1 0,-1 0 0,1 0 0,-1 0 0,1 1 0,0-1 0,-1 1 0,0 2 0,-1 0 0,1 0 0,0 1 0,0-1 0,0 1 0,1 0 0,-1-1 0,1 1 0,-1 7 0,1 2 0,0 0 0,1 0 0,1 0 0,0-1 0,5 22 0,12 30 0,-16-60 0,0 1 0,0-1 0,1 0 0,-1 0 0,1 0 0,0 0 0,0-1 0,1 1 0,5 4 0,-9-8 0,0-1 0,0 0 0,0 0 0,0 1 0,1-1 0,-1 0 0,0 0 0,0 0 0,0 0 0,1 0 0,-1 1 0,0-1 0,0 0 0,1 0 0,-1 0 0,0 0 0,1 0 0,-1 0 0,0 0 0,0 0 0,1 0 0,-1 0 0,0 0 0,0 0 0,1 0 0,-1 0 0,0 0 0,1 0 0,-1 0 0,0 0 0,0 0 0,1 0 0,-1 0 0,0-1 0,0 1 0,0 0 0,1 0 0,-1 0 0,0 0 0,1-1 0,2-13 0,-4-17 0,0 19 0,-1-1 0,-1 1 0,0 0 0,-1 0 0,0 1 0,-1-1 0,0 1 0,-1 0 0,-9-14 0,15 25 0,0 0 0,0-1 0,0 1 0,0 0 0,0 0 0,-1-1 0,1 1 0,0 0 0,0 0 0,0 0 0,-1-1 0,1 1 0,0 0 0,0 0 0,0 0 0,-1 0 0,1 0 0,0-1 0,0 1 0,-1 0 0,1 0 0,0 0 0,-1 0 0,1 0 0,0 0 0,0 0 0,-1 0 0,1 0 0,0 0 0,0 0 0,-1 0 0,1 0 0,0 0 0,-1 0 0,1 0 0,0 1 0,0-1 0,-1 0 0,1 0 0,0 0 0,0 0 0,0 0 0,-1 1 0,1-1 0,0 0 0,0 0 0,-1 1 0,-5 17 0,3 22 0,2-35 0,1 0 0,0-1 0,1 1 0,-1 0 0,1-1 0,0 1 0,0-1 0,0 1 0,1-1 0,0 1 0,0-1 0,0 0 0,0 0 0,0 0 0,1 0 0,4 5 0,-7-9 2,0 0-1,1 0 0,-1 1 0,1-1 1,-1 0-1,1 0 0,-1 0 1,1 0-1,-1 0 0,1 0 1,-1 0-1,1 0 0,-1 0 0,1 0 1,0 0-1,-1 0 0,1 0 1,-1 0-1,1 0 0,-1 0 1,1 0-1,-1-1 0,0 1 1,1 0-1,-1 0 0,1-1 0,-1 1 1,1 0-1,-1-1 0,0 1 1,1 0-1,-1-1 0,0 1 1,1-1-1,-1 1 0,0-1 0,0 1 1,1 0-1,-1-1 0,0 1 1,0-1-1,0 1 0,1-1 1,-1 0-1,6-24-1197,-5 24 968,2-26-6598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14:41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24575,'-13'25'0,"5"-11"0,1 1 0,0-1 0,1 1 0,-7 26 0,11-18 0,-1 4 0,3-27 0,0 0 0,0 0 0,0 1 0,0-1 0,0 0 0,-1 1 0,1-1 0,0 0 0,0 0 0,0 1 0,0-1 0,-1 0 0,1 0 0,0 1 0,0-1 0,-1 0 0,1 0 0,0 0 0,0 0 0,-1 1 0,1-1 0,0 0 0,-1 0 0,1 0 0,0 0 0,-1 0 0,1 0 0,0 0 0,0 0 0,-1 0 0,1 0 0,0 0 0,-1 0 0,1 0 0,0 0 0,-1 0 0,1 0 0,0 0 0,-1 0 0,1 0 0,0 0 0,0-1 0,-1 1 0,1 0 0,0 0 0,0 0 0,-1-1 0,1 1 0,0 0 0,0 0 0,-1 0 0,1-1 0,0 1 0,0 0 0,0-1 0,-1 1 0,0-2 0,0 1 0,0 0 0,-1-1 0,1 1 0,0 0 0,-1 0 0,1 0 0,-1 0 0,1 0 0,-1 1 0,0-1 0,1 0 0,-1 1 0,0-1 0,1 1 0,-1 0 0,0-1 0,0 1 0,-3 0 0,4 1 0,1-1 0,-1 1 0,0-1 0,0 1 0,0-1 0,0 1 0,1 0 0,-1-1 0,0 1 0,0 0 0,1 0 0,-1 0 0,1-1 0,-1 1 0,1 0 0,-1 0 0,1 0 0,-1 0 0,1 0 0,0 0 0,0 0 0,-1 0 0,1 0 0,0 1 0,0 3 0,-1 0 0,1-1 0,1 1 0,-1-1 0,0 1 0,1 0 0,0-1 0,0 1 0,1-1 0,-1 0 0,1 1 0,0-1 0,0 0 0,4 6 0,-4-7 0,-1-1 0,1 1 0,0-1 0,1 0 0,-1 0 0,0 0 0,1 0 0,-1 0 0,1 0 0,-1 0 0,1-1 0,0 1 0,0-1 0,0 0 0,0 0 0,0 0 0,0 0 0,5 0 0,-5-1 0,0-1 0,0 1 0,-1-1 0,1 1 0,0-1 0,-1 0 0,1 0 0,-1 0 0,1-1 0,-1 1 0,1-1 0,-1 1 0,0-1 0,0 0 0,0 0 0,4-4 0,1-2 0,-1-1 0,0 0 0,-1 0 0,1-1 0,-2 0 0,1 0 0,-1 0 0,-1 0 0,3-15 0,-4 15 0,-1 1 0,0-1 0,-1 0 0,0 1 0,-1-1 0,-3-17 0,4 25 0,0 1 0,0-1 0,0 0 0,-1 1 0,1-1 0,-1 1 0,1-1 0,-1 1 0,0-1 0,1 1 0,-1-1 0,0 1 0,0 0 0,0-1 0,0 1 0,0 0 0,0 0 0,-1 0 0,1 0 0,0 0 0,-1 0 0,1 0 0,0 0 0,-1 0 0,1 1 0,-1-1 0,1 1 0,-1-1 0,0 1 0,1-1 0,-1 1 0,1 0 0,-1 0 0,0 0 0,1 0 0,-1 0 0,0 0 0,1 0 0,-1 0 0,1 1 0,-1-1 0,1 1 0,-1-1 0,0 1 0,1 0 0,0-1 0,-1 1 0,-2 2 0,-1 1 0,0 0 0,0 0 0,0 1 0,1 0 0,-1 0 0,1 0 0,0 1 0,1-1 0,-1 1 0,1 0 0,0 0 0,0 0 0,1 0 0,0 0 0,0 1 0,-1 9 0,1-9 0,0 1 0,1 0 0,0-1 0,0 1 0,1 0 0,0 0 0,1 0 0,-1 0 0,1-1 0,1 1 0,0 0 0,0-1 0,5 13 0,-5-17 0,0 0 0,0 0 0,0 0 0,0-1 0,1 1 0,-1-1 0,1 1 0,0-1 0,0 0 0,0 0 0,0 0 0,0-1 0,0 1 0,0-1 0,0 0 0,1 1 0,-1-1 0,1-1 0,-1 1 0,1 0 0,-1-1 0,1 0 0,-1 0 0,1 0 0,-1 0 0,1 0 0,-1-1 0,1 0 0,-1 0 0,0 0 0,1 0 0,-1 0 0,4-2 0,-1 0 0,0 0 0,0 0 0,0 0 0,-1 0 0,1-1 0,-1 0 0,0 0 0,0-1 0,-1 1 0,1-1 0,-1 0 0,0 0 0,0-1 0,0 1 0,-1-1 0,0 0 0,2-6 0,-1 0 0,-1 0 0,-1 0 0,1-18 0,-2 27 0,-1 0 0,0 1 0,0-1 0,0 0 0,0 1 0,0-1 0,0 0 0,-1 1 0,0-1 0,1 1 0,-1-1 0,0 1 0,0-1 0,0 1 0,-1-1 0,1 1 0,0 0 0,-1 0 0,0 0 0,1 0 0,-1 0 0,-2-2 0,3 3 0,0 1 0,0-1 0,0 1 0,0-1 0,0 1 0,0 0 0,0-1 0,0 1 0,0 0 0,0 0 0,0 0 0,0 0 0,0 0 0,0 0 0,0 0 0,0 0 0,0 0 0,0 0 0,0 1 0,0-1 0,0 0 0,0 1 0,0-1 0,1 0 0,-1 1 0,0-1 0,0 1 0,-1 0 0,0 2 0,0-1 0,-1 1 0,1-1 0,1 1 0,-1 0 0,0-1 0,1 1 0,-1 0 0,0 4 0,-3 5 0,2 1 0,-1-1 0,-1 21 0,4-24 0,-4 57 0,5-62 0,0 0 0,1 0 0,-1-1 0,1 1 0,-1 0 0,1 0 0,0 0 0,0-1 0,1 1 0,-1 0 0,1-1 0,0 1 0,4 5 0,-6-9 0,0 1 0,1-1 0,-1 0 0,1 1 0,-1-1 0,1 1 0,-1-1 0,1 0 0,-1 1 0,1-1 0,0 0 0,-1 1 0,1-1 0,-1 0 0,1 0 0,0 0 0,-1 0 0,1 1 0,0-1 0,-1 0 0,1 0 0,0 0 0,-1 0 0,1-1 0,-1 1 0,1 0 0,0 0 0,-1 0 0,1 0 0,-1-1 0,1 1 0,0 0 0,-1-1 0,1 1 0,-1 0 0,1-1 0,-1 1 0,1 0 0,-1-1 0,1 1 0,-1-1 0,0 1 0,1-1 0,-1 0 0,0 1 0,1-1 0,-1 1 0,0-1 0,1 1 0,-1-1 0,0 0 0,0 1 0,0-1 0,0 0 0,11-37 0,-10 29 0,-1 0 0,0 0 0,0 0 0,-3-16 0,3 23 0,-1 0 0,1 0 0,-1 0 0,0-1 0,1 1 0,-1 0 0,0 0 0,0 1 0,-1-1 0,1 0 0,-3-3 0,4 4 0,-1 1 0,0-1 0,0 1 0,0-1 0,0 1 0,0 0 0,0-1 0,0 1 0,1 0 0,-1-1 0,0 1 0,0 0 0,0 0 0,0 0 0,0 0 0,0 0 0,0 0 0,0 0 0,0 0 0,0 1 0,0-1 0,0 0 0,0 0 0,0 1 0,0-1 0,0 1 0,-1 0 0,1 0 0,0 0 0,-1-1 0,1 1 0,0 0 0,0 1 0,0-1 0,-1 0 0,1 0 0,1 0 0,-1 1 0,0-1 0,0 0 0,0 1 0,1-1 0,-1 1 0,0-1 0,1 1 0,0-1 0,-1 1 0,1-1 0,0 1 0,0-1 0,0 1 0,0-1 0,0 1 0,0 0 0,0-1 0,0 1 0,1-1 0,-1 1 0,1-1 0,-1 1 0,1-1 0,-1 1 0,1-1 0,0 0 0,0 1 0,1 1 0,-1-2 0,-1-1 0,1 1 0,-1 0 0,1 0 0,0 0 0,0-1 0,-1 1 0,1 0 0,0-1 0,0 1 0,0-1 0,0 1 0,0-1 0,0 1 0,-1-1 0,1 1 0,0-1 0,0 0 0,0 0 0,1 0 0,-1 1 0,1-1 0,0-1 0,-1 1 0,0-1 0,1 1 0,-1-1 0,0 0 0,0 0 0,0 1 0,0-1 0,0 0 0,0 0 0,0 0 0,0 0 0,0 0 0,0-1 0,0 1 0,0 0 0,-1 0 0,1 0 0,-1-1 0,1 1 0,-1 0 0,1-1 0,-1 0 0,4-12 0,-1 1 0,0-1 0,-1 0 0,0 0 0,-1 0 0,-1 0 0,-1 0 0,0 0 0,0 0 0,-6-22 0,0 23-66,2 18 230,-1 22-1627,5-6-5363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14:43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24575,'1'-1'0,"-1"-1"0,1 1 0,-1 0 0,1 0 0,-1 0 0,1 0 0,0-1 0,0 1 0,0 0 0,-1 0 0,1 0 0,0 1 0,0-1 0,0 0 0,1 0 0,-1 0 0,0 1 0,0-1 0,0 1 0,0-1 0,1 1 0,-1-1 0,0 1 0,1 0 0,-1-1 0,0 1 0,1 0 0,1 0 0,46-4 0,-43 3 0,703-2 0,-369 6 0,10696-3-1365,-11013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8:13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24575,'43'0'0,"0"1"0,50 9 0,-78-7 0,0 0 0,0 2 0,-1 0 0,0 0 0,0 1 0,0 1 0,-1 0 0,1 1 0,19 16 0,-11-5 0,0 1 0,-1 1 0,-1 1 0,-1 0 0,-1 2 0,-1 0 0,-1 1 0,-2 0 0,0 2 0,13 37 0,-12-22 0,-3 2 0,-1 0 0,-3 0 0,-1 0 0,-2 1 0,-2 50 0,-3 27 0,-20 150 0,11-212 0,-2 1 0,-3-2 0,-3 0 0,-35 84 0,-9 2 0,-89 180 0,113-256 0,-4-1 0,-1-3 0,-75 86 0,36-70-1365,65-67-5461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14:45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24575,'14'2'0,"-1"1"0,1 1 0,-1 0 0,0 1 0,-1 0 0,1 1 0,-1 0 0,0 1 0,17 13 0,14 6 0,2 2 0,17 9 0,-22-23 0,20 9 0,-59-22 0,0-1 0,1 1 0,-1-1 0,0 1 0,0 0 0,0 0 0,0 0 0,0-1 0,-1 1 0,1 0 0,0 0 0,0 0 0,-1 0 0,1 0 0,0 0 0,-1 1 0,1-1 0,-1 0 0,1 0 0,-1 0 0,0 0 0,1 1 0,-1-1 0,0 0 0,0 0 0,0 1 0,0 1 0,-1 0 0,0 0 0,0 0 0,0 0 0,0 0 0,-1-1 0,1 1 0,-1 0 0,0-1 0,0 1 0,0-1 0,-2 3 0,-9 7 0,-1 0 0,0-1 0,-16 10 0,26-18 0,-110 62 101,70-41-834,-40 29 0,58-34-6093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9:0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1 309 24575,'2'12'0,"0"-1"0,1 0 0,1 0 0,0 0 0,0-1 0,11 18 0,-11-20 0,109 243 0,-110-245 0,0 0 0,1-1 0,-1 1 0,1-1 0,0 1 0,1-1 0,-1 0 0,1-1 0,0 1 0,8 4 0,-11-7 0,1-1 0,-1 1 0,1-1 0,-1 0 0,1 0 0,-1 0 0,1 0 0,0-1 0,-1 1 0,1-1 0,0 1 0,-1-1 0,1 0 0,0 0 0,0 0 0,-1 0 0,1-1 0,0 1 0,-1-1 0,1 0 0,0 0 0,-1 0 0,1 0 0,-1 0 0,1 0 0,-1-1 0,0 1 0,3-3 0,6-6 0,-1 0 0,0-1 0,0 0 0,-2-1 0,1 0 0,-1 0 0,-1-1 0,7-15 0,5-17 0,15-52 0,-25 68 0,-1-1 0,-2 0 0,-1 0 0,-1-1 0,-1-32 0,-3 49 0,0 0 0,-1-1 0,-1 1 0,0 0 0,-1 0 0,-1 1 0,0-1 0,0 1 0,-2-1 0,1 1 0,-2 1 0,0-1 0,-9-12 0,13 21 0,0 0 0,-1 1 0,1-1 0,-1 1 0,0 0 0,0 0 0,0 0 0,0 1 0,0-1 0,0 1 0,-1 0 0,1 0 0,-1 1 0,1-1 0,-1 1 0,0 0 0,0 0 0,1 1 0,-1 0 0,0-1 0,0 1 0,0 1 0,0-1 0,0 1 0,1 0 0,-1 0 0,0 0 0,1 1 0,-1-1 0,1 1 0,-6 3 0,-13 8 0,0 0 0,1 1 0,0 2 0,-29 27 0,29-24 0,1-3-1365,3-1-5461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9:03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 24575,'2'58'0,"1"-22"0,-3 0 0,-5 57 0,4-84 0,0-1 0,-1 1 0,0 0 0,-1-1 0,1 0 0,-1 0 0,-1 0 0,0 0 0,0 0 0,0 0 0,-1-1 0,0 0 0,-1 0 0,0-1 0,0 1 0,-8 6 0,13-13-6,-70 46 133,68-44-215,-1 1 1,0-2 0,0 1-1,0 0 1,-1-1-1,1 0 1,0 0 0,0 0-1,-1 0 1,1-1-1,0 0 1,-1 0 0,1 0-1,-1 0 1,1-1-1,-7-1 1,-6-7-6739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9:0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89 200 24575,'-3'161'0,"0"-34"0,14 128 0,-10-250 0,1 17 0,1 0 0,1-1 0,1 1 0,8 21 0,-12-38 0,1-1 0,0 1 0,1-1 0,-1 0 0,1 0 0,0 0 0,0 0 0,0 0 0,0-1 0,8 7 0,-9-9 0,1 1 0,-1-1 0,1 0 0,-1 0 0,1 0 0,0 0 0,0 0 0,-1-1 0,1 1 0,0-1 0,0 1 0,0-1 0,0 0 0,-1 0 0,1-1 0,0 1 0,0-1 0,0 1 0,5-3 0,0 0 0,0-1 0,0 0 0,-1-1 0,1 0 0,-1 0 0,0 0 0,-1-1 0,1 0 0,-1 0 0,0-1 0,0 0 0,-1 0 0,5-8 0,3-7 0,0 0 0,-2-1 0,11-28 0,-11 18 0,-1 1 0,-2-2 0,-1 1 0,-1-1 0,-2 0 0,-2 0 0,-1 0 0,-1 0 0,-2 0 0,-7-40 0,5 62 0,1 1 0,-2-1 0,1 0 0,-2 1 0,1 0 0,-1 0 0,-1 1 0,0 0 0,-1 0 0,0 1 0,0-1 0,-1 2 0,0-1 0,-10-6 0,-18-12 0,-1 2 0,-59-29 0,90 50 0,-84-35-1365,55 27-5461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9:14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24575,'0'4'0,"0"6"0,0 5 0,0 9 0,0 9 0,0 11 0,0 8 0,0 6 0,0 3 0,0 0 0,0-7 0,0-8 0,0-8 0,0-5 0,0-5 0,0-3 0,0-5-8191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9:15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99 24575,'4'0'0,"6"0"0,1-4 0,-1-6 0,2-1 0,-10 1 0,-9 2 0,-8 3 0,-6 2 0,6 2 0,8 1 0,11 0 0,4-4 0,6-1 0,-1-4 0,-2-5 0,-2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5:09:16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27 263 24575,'-14'244'0,"2"50"0,12-282 0,1 0 0,0-1 0,1 1 0,0-1 0,1 1 0,0-1 0,1 0 0,7 15 0,-9-22 0,0-1 0,0 1 0,1-1 0,-1 0 0,1 0 0,0 0 0,0 0 0,0 0 0,0-1 0,0 1 0,0-1 0,1 0 0,-1 0 0,1 0 0,0-1 0,0 1 0,-1-1 0,1 0 0,0 0 0,0 0 0,0 0 0,0-1 0,0 1 0,0-1 0,1 0 0,-1-1 0,5 0 0,1-1 0,0-1 0,1 0 0,-2-1 0,1 0 0,0 0 0,-1-1 0,0 0 0,0-1 0,0 0 0,-1-1 0,0 1 0,0-2 0,-1 1 0,0-1 0,0 0 0,-1 0 0,1-1 0,5-11 0,4-8 0,-2 0 0,0-1 0,-2 0 0,15-56 0,-15 32 0,-2 0 0,-3-1 0,1-60 0,-16-161 0,8 270 0,-1 1 0,1-1 0,-1 1 0,0 0 0,0 0 0,0-1 0,0 1 0,-1 0 0,1 0 0,-1 0 0,0 0 0,0 0 0,-1 1 0,1-1 0,-1 1 0,0-1 0,0 1 0,-6-5 0,5 6 0,-1-1 0,0 1 0,0 0 0,0 1 0,0-1 0,0 1 0,0 0 0,0 0 0,0 0 0,0 1 0,-1 0 0,1 0 0,0 0 0,0 1 0,-8 1 0,-4 3 4,0 0-1,0 1 0,1 0 1,-1 2-1,-27 17 0,-7 2-1388,29-17-5441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0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customXml" Target="../ink/ink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9.png"/><Relationship Id="rId5" Type="http://schemas.openxmlformats.org/officeDocument/2006/relationships/customXml" Target="../ink/ink17.xml"/><Relationship Id="rId15" Type="http://schemas.openxmlformats.org/officeDocument/2006/relationships/image" Target="../media/image21.png"/><Relationship Id="rId10" Type="http://schemas.openxmlformats.org/officeDocument/2006/relationships/customXml" Target="../ink/ink19.xml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customXml" Target="../ink/ink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27.xml"/><Relationship Id="rId18" Type="http://schemas.openxmlformats.org/officeDocument/2006/relationships/image" Target="../media/image23.png"/><Relationship Id="rId3" Type="http://schemas.openxmlformats.org/officeDocument/2006/relationships/customXml" Target="../ink/ink22.xml"/><Relationship Id="rId21" Type="http://schemas.openxmlformats.org/officeDocument/2006/relationships/image" Target="../media/image25.png"/><Relationship Id="rId7" Type="http://schemas.openxmlformats.org/officeDocument/2006/relationships/customXml" Target="../ink/ink24.xml"/><Relationship Id="rId12" Type="http://schemas.openxmlformats.org/officeDocument/2006/relationships/image" Target="../media/image20.png"/><Relationship Id="rId17" Type="http://schemas.openxmlformats.org/officeDocument/2006/relationships/customXml" Target="../ink/ink29.xml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10" Type="http://schemas.openxmlformats.org/officeDocument/2006/relationships/image" Target="../media/image19.png"/><Relationship Id="rId19" Type="http://schemas.openxmlformats.org/officeDocument/2006/relationships/customXml" Target="../ink/ink30.xml"/><Relationship Id="rId4" Type="http://schemas.openxmlformats.org/officeDocument/2006/relationships/image" Target="../media/image3.png"/><Relationship Id="rId9" Type="http://schemas.openxmlformats.org/officeDocument/2006/relationships/customXml" Target="../ink/ink25.xml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9C30A9-EC94-1C23-2369-9844CEA2D4A2}"/>
              </a:ext>
            </a:extLst>
          </p:cNvPr>
          <p:cNvSpPr txBox="1"/>
          <p:nvPr/>
        </p:nvSpPr>
        <p:spPr>
          <a:xfrm>
            <a:off x="402313" y="270472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스프라이트</a:t>
            </a:r>
            <a:r>
              <a:rPr lang="ko-KR" altLang="en-US" dirty="0"/>
              <a:t> 값을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4FF6C6-27E8-8314-59F9-8C3F627C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0" y="896293"/>
            <a:ext cx="9605352" cy="56176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78213C-90E8-D141-9A4D-441C160DBF54}"/>
              </a:ext>
            </a:extLst>
          </p:cNvPr>
          <p:cNvSpPr/>
          <p:nvPr/>
        </p:nvSpPr>
        <p:spPr>
          <a:xfrm>
            <a:off x="2347298" y="1330859"/>
            <a:ext cx="5330041" cy="51831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9084975-5390-EC78-2E55-9D66D272E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41332"/>
              </p:ext>
            </p:extLst>
          </p:nvPr>
        </p:nvGraphicFramePr>
        <p:xfrm>
          <a:off x="2347298" y="1330858"/>
          <a:ext cx="5330040" cy="5183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340">
                  <a:extLst>
                    <a:ext uri="{9D8B030D-6E8A-4147-A177-3AD203B41FA5}">
                      <a16:colId xmlns:a16="http://schemas.microsoft.com/office/drawing/2014/main" val="4163977247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744757871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723293550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1433760976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282914003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1189259148"/>
                    </a:ext>
                  </a:extLst>
                </a:gridCol>
              </a:tblGrid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62140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68989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29953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14127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98724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3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2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50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88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01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75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447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54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00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24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43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어둠, 밤, 불꽃놀이, 빛이(가) 표시된 사진&#10;&#10;자동 생성된 설명">
            <a:extLst>
              <a:ext uri="{FF2B5EF4-FFF2-40B4-BE49-F238E27FC236}">
                <a16:creationId xmlns:a16="http://schemas.microsoft.com/office/drawing/2014/main" id="{909EA574-32CD-B549-46E7-DD04040A8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07" y="571500"/>
            <a:ext cx="5715000" cy="5715000"/>
          </a:xfrm>
          <a:prstGeom prst="rect">
            <a:avLst/>
          </a:prstGeom>
        </p:spPr>
      </p:pic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477574AC-2434-1A6F-9389-EB232F385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70989"/>
              </p:ext>
            </p:extLst>
          </p:nvPr>
        </p:nvGraphicFramePr>
        <p:xfrm>
          <a:off x="1620287" y="733330"/>
          <a:ext cx="5330040" cy="5183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340">
                  <a:extLst>
                    <a:ext uri="{9D8B030D-6E8A-4147-A177-3AD203B41FA5}">
                      <a16:colId xmlns:a16="http://schemas.microsoft.com/office/drawing/2014/main" val="4163977247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744757871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723293550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1433760976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282914003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1189259148"/>
                    </a:ext>
                  </a:extLst>
                </a:gridCol>
              </a:tblGrid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62140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68989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29953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14127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98724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31560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A5FB4D3A-3B55-22FE-72E0-195975E0E700}"/>
              </a:ext>
            </a:extLst>
          </p:cNvPr>
          <p:cNvGrpSpPr/>
          <p:nvPr/>
        </p:nvGrpSpPr>
        <p:grpSpPr>
          <a:xfrm>
            <a:off x="5975415" y="522118"/>
            <a:ext cx="1207080" cy="1112760"/>
            <a:chOff x="5975415" y="522118"/>
            <a:chExt cx="1207080" cy="11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F222F4E-8B9B-2BAE-004C-FE2F92D03EF3}"/>
                    </a:ext>
                  </a:extLst>
                </p14:cNvPr>
                <p14:cNvContentPartPr/>
                <p14:nvPr/>
              </p14:nvContentPartPr>
              <p14:xfrm>
                <a:off x="5975415" y="578998"/>
                <a:ext cx="226080" cy="1778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F222F4E-8B9B-2BAE-004C-FE2F92D03EF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6415" y="569998"/>
                  <a:ext cx="243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52D94B1-2CAC-8161-1BC3-D099B3D701C1}"/>
                    </a:ext>
                  </a:extLst>
                </p14:cNvPr>
                <p14:cNvContentPartPr/>
                <p14:nvPr/>
              </p14:nvContentPartPr>
              <p14:xfrm>
                <a:off x="6065775" y="522118"/>
                <a:ext cx="887040" cy="2206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52D94B1-2CAC-8161-1BC3-D099B3D701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56775" y="513118"/>
                  <a:ext cx="9046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803B8-8529-8EFD-FB1E-455F5C20D98D}"/>
                    </a:ext>
                  </a:extLst>
                </p14:cNvPr>
                <p14:cNvContentPartPr/>
                <p14:nvPr/>
              </p14:nvContentPartPr>
              <p14:xfrm>
                <a:off x="6941655" y="760078"/>
                <a:ext cx="240840" cy="8748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803B8-8529-8EFD-FB1E-455F5C20D98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32655" y="751438"/>
                  <a:ext cx="258480" cy="89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79E9B6-6A82-FA1B-B28C-8CFD7630390B}"/>
              </a:ext>
            </a:extLst>
          </p:cNvPr>
          <p:cNvGrpSpPr/>
          <p:nvPr/>
        </p:nvGrpSpPr>
        <p:grpSpPr>
          <a:xfrm>
            <a:off x="1167615" y="253918"/>
            <a:ext cx="556200" cy="505080"/>
            <a:chOff x="1167615" y="253918"/>
            <a:chExt cx="55620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C218CFF-FC73-4110-4E18-8732940C867C}"/>
                    </a:ext>
                  </a:extLst>
                </p14:cNvPr>
                <p14:cNvContentPartPr/>
                <p14:nvPr/>
              </p14:nvContentPartPr>
              <p14:xfrm>
                <a:off x="1167615" y="296038"/>
                <a:ext cx="164880" cy="2653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C218CFF-FC73-4110-4E18-8732940C86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58975" y="287038"/>
                  <a:ext cx="182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C5DC3C2-5643-7CA2-891F-FDCBD0934929}"/>
                    </a:ext>
                  </a:extLst>
                </p14:cNvPr>
                <p14:cNvContentPartPr/>
                <p14:nvPr/>
              </p14:nvContentPartPr>
              <p14:xfrm>
                <a:off x="1353375" y="606358"/>
                <a:ext cx="88200" cy="1526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C5DC3C2-5643-7CA2-891F-FDCBD09349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44375" y="597718"/>
                  <a:ext cx="105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895401E-4CEF-A35A-95C6-9AD3EA35A64B}"/>
                    </a:ext>
                  </a:extLst>
                </p14:cNvPr>
                <p14:cNvContentPartPr/>
                <p14:nvPr/>
              </p14:nvContentPartPr>
              <p14:xfrm>
                <a:off x="1570455" y="253918"/>
                <a:ext cx="153360" cy="338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895401E-4CEF-A35A-95C6-9AD3EA35A6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61455" y="244918"/>
                  <a:ext cx="17100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D031BFC-0A54-A72F-BDBB-B20F18F9538B}"/>
              </a:ext>
            </a:extLst>
          </p:cNvPr>
          <p:cNvGrpSpPr/>
          <p:nvPr/>
        </p:nvGrpSpPr>
        <p:grpSpPr>
          <a:xfrm>
            <a:off x="6962175" y="149878"/>
            <a:ext cx="537840" cy="384120"/>
            <a:chOff x="6962175" y="149878"/>
            <a:chExt cx="537840" cy="3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F61AEEE-9A8B-F9A8-2AEA-C63156F9E0CB}"/>
                    </a:ext>
                  </a:extLst>
                </p14:cNvPr>
                <p14:cNvContentPartPr/>
                <p14:nvPr/>
              </p14:nvContentPartPr>
              <p14:xfrm>
                <a:off x="6962175" y="280558"/>
                <a:ext cx="360" cy="2188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F61AEEE-9A8B-F9A8-2AEA-C63156F9E0C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53175" y="271918"/>
                  <a:ext cx="1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AF8E9BA-6829-CC0F-D7B8-812C7792DF34}"/>
                    </a:ext>
                  </a:extLst>
                </p14:cNvPr>
                <p14:cNvContentPartPr/>
                <p14:nvPr/>
              </p14:nvContentPartPr>
              <p14:xfrm>
                <a:off x="7092135" y="498358"/>
                <a:ext cx="23760" cy="356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AF8E9BA-6829-CC0F-D7B8-812C7792DF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83135" y="489718"/>
                  <a:ext cx="41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A30A03F-F98F-7093-8DAC-51E9A341B2FD}"/>
                    </a:ext>
                  </a:extLst>
                </p14:cNvPr>
                <p14:cNvContentPartPr/>
                <p14:nvPr/>
              </p14:nvContentPartPr>
              <p14:xfrm>
                <a:off x="7350975" y="149878"/>
                <a:ext cx="149040" cy="3492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A30A03F-F98F-7093-8DAC-51E9A341B2F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42335" y="141238"/>
                  <a:ext cx="166680" cy="36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77E2ABE-C801-B23E-0A22-BF5CE1E46467}"/>
                  </a:ext>
                </a:extLst>
              </p14:cNvPr>
              <p14:cNvContentPartPr/>
              <p14:nvPr/>
            </p14:nvContentPartPr>
            <p14:xfrm>
              <a:off x="1083735" y="5894038"/>
              <a:ext cx="348120" cy="4370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77E2ABE-C801-B23E-0A22-BF5CE1E4646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4735" y="5885398"/>
                <a:ext cx="365760" cy="45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444B9337-B957-5EFD-CA85-2A085BFC3BEF}"/>
              </a:ext>
            </a:extLst>
          </p:cNvPr>
          <p:cNvGrpSpPr/>
          <p:nvPr/>
        </p:nvGrpSpPr>
        <p:grpSpPr>
          <a:xfrm>
            <a:off x="1807695" y="5993398"/>
            <a:ext cx="366480" cy="353520"/>
            <a:chOff x="1807695" y="5993398"/>
            <a:chExt cx="36648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6ABA4A8-EBB5-2EFC-C2CB-F4F0D45A7D80}"/>
                    </a:ext>
                  </a:extLst>
                </p14:cNvPr>
                <p14:cNvContentPartPr/>
                <p14:nvPr/>
              </p14:nvContentPartPr>
              <p14:xfrm>
                <a:off x="1807695" y="6236758"/>
                <a:ext cx="147960" cy="1101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6ABA4A8-EBB5-2EFC-C2CB-F4F0D45A7D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98695" y="6227758"/>
                  <a:ext cx="165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74A27E3-4710-6946-4E9E-EF533F502AFF}"/>
                    </a:ext>
                  </a:extLst>
                </p14:cNvPr>
                <p14:cNvContentPartPr/>
                <p14:nvPr/>
              </p14:nvContentPartPr>
              <p14:xfrm>
                <a:off x="2100015" y="5993398"/>
                <a:ext cx="74160" cy="3207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74A27E3-4710-6946-4E9E-EF533F502AF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91375" y="5984398"/>
                  <a:ext cx="91800" cy="33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B43E5F-3BD0-343D-9D7F-AF0B533DF73C}"/>
              </a:ext>
            </a:extLst>
          </p:cNvPr>
          <p:cNvGrpSpPr/>
          <p:nvPr/>
        </p:nvGrpSpPr>
        <p:grpSpPr>
          <a:xfrm>
            <a:off x="6769935" y="5966038"/>
            <a:ext cx="482040" cy="624960"/>
            <a:chOff x="6769935" y="5966038"/>
            <a:chExt cx="48204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9E29AB7-20BF-697E-C109-D8EF17338A07}"/>
                    </a:ext>
                  </a:extLst>
                </p14:cNvPr>
                <p14:cNvContentPartPr/>
                <p14:nvPr/>
              </p14:nvContentPartPr>
              <p14:xfrm>
                <a:off x="6769935" y="6020398"/>
                <a:ext cx="64800" cy="4600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9E29AB7-20BF-697E-C109-D8EF17338A0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61295" y="6011398"/>
                  <a:ext cx="824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CCE975F-000B-7D4A-4DE5-E59C2FFE2E16}"/>
                    </a:ext>
                  </a:extLst>
                </p14:cNvPr>
                <p14:cNvContentPartPr/>
                <p14:nvPr/>
              </p14:nvContentPartPr>
              <p14:xfrm>
                <a:off x="6870015" y="6436918"/>
                <a:ext cx="187200" cy="1540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CCE975F-000B-7D4A-4DE5-E59C2FFE2E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61015" y="6427918"/>
                  <a:ext cx="204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7883094-9842-7B8C-AD27-997DFF1ACAA9}"/>
                    </a:ext>
                  </a:extLst>
                </p14:cNvPr>
                <p14:cNvContentPartPr/>
                <p14:nvPr/>
              </p14:nvContentPartPr>
              <p14:xfrm>
                <a:off x="7251615" y="5966038"/>
                <a:ext cx="360" cy="5547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7883094-9842-7B8C-AD27-997DFF1ACA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42615" y="5957038"/>
                  <a:ext cx="18000" cy="572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6814422-CCAB-D72D-21A9-0202DB781BFD}"/>
              </a:ext>
            </a:extLst>
          </p:cNvPr>
          <p:cNvSpPr txBox="1"/>
          <p:nvPr/>
        </p:nvSpPr>
        <p:spPr>
          <a:xfrm>
            <a:off x="7888455" y="270472"/>
            <a:ext cx="364858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쉐이더에서</a:t>
            </a:r>
            <a:r>
              <a:rPr lang="ko-KR" altLang="en-US" dirty="0"/>
              <a:t> </a:t>
            </a:r>
            <a:r>
              <a:rPr lang="en-US" altLang="ko-KR" dirty="0"/>
              <a:t>UV</a:t>
            </a:r>
            <a:r>
              <a:rPr lang="ko-KR" altLang="en-US" dirty="0"/>
              <a:t>값이 왼쪽과 같이 들어올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UV</a:t>
            </a:r>
            <a:r>
              <a:rPr lang="ko-KR" altLang="en-US" dirty="0"/>
              <a:t>값을 변경해서 내가 원하는 위치만 처리해보자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1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05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어둠, 밤, 불꽃놀이, 빛이(가) 표시된 사진&#10;&#10;자동 생성된 설명">
            <a:extLst>
              <a:ext uri="{FF2B5EF4-FFF2-40B4-BE49-F238E27FC236}">
                <a16:creationId xmlns:a16="http://schemas.microsoft.com/office/drawing/2014/main" id="{909EA574-32CD-B549-46E7-DD04040A8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07" y="571500"/>
            <a:ext cx="5715000" cy="5715000"/>
          </a:xfrm>
          <a:prstGeom prst="rect">
            <a:avLst/>
          </a:prstGeom>
        </p:spPr>
      </p:pic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477574AC-2434-1A6F-9389-EB232F385A26}"/>
              </a:ext>
            </a:extLst>
          </p:cNvPr>
          <p:cNvGraphicFramePr>
            <a:graphicFrameLocks noGrp="1"/>
          </p:cNvGraphicFramePr>
          <p:nvPr/>
        </p:nvGraphicFramePr>
        <p:xfrm>
          <a:off x="1620287" y="733330"/>
          <a:ext cx="5330040" cy="5183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340">
                  <a:extLst>
                    <a:ext uri="{9D8B030D-6E8A-4147-A177-3AD203B41FA5}">
                      <a16:colId xmlns:a16="http://schemas.microsoft.com/office/drawing/2014/main" val="4163977247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744757871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723293550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1433760976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282914003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1189259148"/>
                    </a:ext>
                  </a:extLst>
                </a:gridCol>
              </a:tblGrid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62140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68989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29953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14127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98724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31560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A5FB4D3A-3B55-22FE-72E0-195975E0E700}"/>
              </a:ext>
            </a:extLst>
          </p:cNvPr>
          <p:cNvGrpSpPr/>
          <p:nvPr/>
        </p:nvGrpSpPr>
        <p:grpSpPr>
          <a:xfrm>
            <a:off x="5975415" y="522118"/>
            <a:ext cx="1207080" cy="1112760"/>
            <a:chOff x="5975415" y="522118"/>
            <a:chExt cx="1207080" cy="11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F222F4E-8B9B-2BAE-004C-FE2F92D03EF3}"/>
                    </a:ext>
                  </a:extLst>
                </p14:cNvPr>
                <p14:cNvContentPartPr/>
                <p14:nvPr/>
              </p14:nvContentPartPr>
              <p14:xfrm>
                <a:off x="5975415" y="578998"/>
                <a:ext cx="226080" cy="1778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F222F4E-8B9B-2BAE-004C-FE2F92D03EF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6415" y="569998"/>
                  <a:ext cx="243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52D94B1-2CAC-8161-1BC3-D099B3D701C1}"/>
                    </a:ext>
                  </a:extLst>
                </p14:cNvPr>
                <p14:cNvContentPartPr/>
                <p14:nvPr/>
              </p14:nvContentPartPr>
              <p14:xfrm>
                <a:off x="6065775" y="522118"/>
                <a:ext cx="887040" cy="2206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52D94B1-2CAC-8161-1BC3-D099B3D701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56775" y="513118"/>
                  <a:ext cx="9046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803B8-8529-8EFD-FB1E-455F5C20D98D}"/>
                    </a:ext>
                  </a:extLst>
                </p14:cNvPr>
                <p14:cNvContentPartPr/>
                <p14:nvPr/>
              </p14:nvContentPartPr>
              <p14:xfrm>
                <a:off x="6941655" y="760078"/>
                <a:ext cx="240840" cy="8748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803B8-8529-8EFD-FB1E-455F5C20D98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32655" y="751438"/>
                  <a:ext cx="258480" cy="892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EDC72571-5EC5-9B65-BF1B-CFE36EADE1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8015" y="2149803"/>
            <a:ext cx="6601746" cy="14956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7757D2-B909-375F-B878-8647AD9FEF30}"/>
              </a:ext>
            </a:extLst>
          </p:cNvPr>
          <p:cNvSpPr txBox="1"/>
          <p:nvPr/>
        </p:nvSpPr>
        <p:spPr>
          <a:xfrm>
            <a:off x="1171575" y="32447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0, 0 =&gt; 0, 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B5E40E-C96B-712B-762D-2F79E902E806}"/>
              </a:ext>
            </a:extLst>
          </p:cNvPr>
          <p:cNvSpPr txBox="1"/>
          <p:nvPr/>
        </p:nvSpPr>
        <p:spPr>
          <a:xfrm>
            <a:off x="6870015" y="267235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=&gt; </a:t>
            </a:r>
            <a:r>
              <a:rPr lang="en-US" altLang="ko-KR" dirty="0" err="1"/>
              <a:t>SizeX</a:t>
            </a:r>
            <a:r>
              <a:rPr lang="en-US" altLang="ko-KR" dirty="0"/>
              <a:t>, 0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97AEB9-2618-A95E-D579-5C767A0EBD19}"/>
              </a:ext>
            </a:extLst>
          </p:cNvPr>
          <p:cNvSpPr txBox="1"/>
          <p:nvPr/>
        </p:nvSpPr>
        <p:spPr>
          <a:xfrm>
            <a:off x="1019311" y="610879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0, 1 =&gt; 0, </a:t>
            </a:r>
            <a:r>
              <a:rPr lang="en-US" altLang="ko-KR" dirty="0" err="1"/>
              <a:t>SizeY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19E6FD-0068-7B7B-13B4-88F5C12E5327}"/>
              </a:ext>
            </a:extLst>
          </p:cNvPr>
          <p:cNvSpPr txBox="1"/>
          <p:nvPr/>
        </p:nvSpPr>
        <p:spPr>
          <a:xfrm>
            <a:off x="6366106" y="6174630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0, 1 =&gt; Size, </a:t>
            </a:r>
            <a:r>
              <a:rPr lang="en-US" altLang="ko-KR" dirty="0" err="1"/>
              <a:t>SizeY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E7C65F66-B015-BAFE-70D7-3F52BA721160}"/>
                  </a:ext>
                </a:extLst>
              </p14:cNvPr>
              <p14:cNvContentPartPr/>
              <p14:nvPr/>
            </p14:nvContentPartPr>
            <p14:xfrm>
              <a:off x="1619145" y="693375"/>
              <a:ext cx="943560" cy="107928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E7C65F66-B015-BAFE-70D7-3F52BA7211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0145" y="684735"/>
                <a:ext cx="96120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17BB4700-DA6A-1ED8-BD41-40CD5788CE9B}"/>
                  </a:ext>
                </a:extLst>
              </p14:cNvPr>
              <p14:cNvContentPartPr/>
              <p14:nvPr/>
            </p14:nvContentPartPr>
            <p14:xfrm>
              <a:off x="1797345" y="1036815"/>
              <a:ext cx="461160" cy="4039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17BB4700-DA6A-1ED8-BD41-40CD5788CE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88345" y="1028175"/>
                <a:ext cx="4788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306098E7-2DCE-0D92-4343-525293B892E2}"/>
                  </a:ext>
                </a:extLst>
              </p14:cNvPr>
              <p14:cNvContentPartPr/>
              <p14:nvPr/>
            </p14:nvContentPartPr>
            <p14:xfrm>
              <a:off x="1589265" y="704535"/>
              <a:ext cx="26280" cy="1065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306098E7-2DCE-0D92-4343-525293B892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0265" y="695895"/>
                <a:ext cx="43920" cy="1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79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어둠, 밤, 불꽃놀이, 빛이(가) 표시된 사진&#10;&#10;자동 생성된 설명">
            <a:extLst>
              <a:ext uri="{FF2B5EF4-FFF2-40B4-BE49-F238E27FC236}">
                <a16:creationId xmlns:a16="http://schemas.microsoft.com/office/drawing/2014/main" id="{5234A00F-4AE9-DAB6-E682-B6BB13B80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07" y="571500"/>
            <a:ext cx="5715000" cy="5715000"/>
          </a:xfrm>
          <a:prstGeom prst="rect">
            <a:avLst/>
          </a:prstGeom>
        </p:spPr>
      </p:pic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7C2AB1E8-1C54-A38A-0B62-2E62EEDD7644}"/>
              </a:ext>
            </a:extLst>
          </p:cNvPr>
          <p:cNvGraphicFramePr>
            <a:graphicFrameLocks noGrp="1"/>
          </p:cNvGraphicFramePr>
          <p:nvPr/>
        </p:nvGraphicFramePr>
        <p:xfrm>
          <a:off x="1620287" y="733330"/>
          <a:ext cx="5330040" cy="5183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340">
                  <a:extLst>
                    <a:ext uri="{9D8B030D-6E8A-4147-A177-3AD203B41FA5}">
                      <a16:colId xmlns:a16="http://schemas.microsoft.com/office/drawing/2014/main" val="4163977247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744757871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723293550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1433760976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282914003"/>
                    </a:ext>
                  </a:extLst>
                </a:gridCol>
                <a:gridCol w="888340">
                  <a:extLst>
                    <a:ext uri="{9D8B030D-6E8A-4147-A177-3AD203B41FA5}">
                      <a16:colId xmlns:a16="http://schemas.microsoft.com/office/drawing/2014/main" val="1189259148"/>
                    </a:ext>
                  </a:extLst>
                </a:gridCol>
              </a:tblGrid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62140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68989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29953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14127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98724"/>
                  </a:ext>
                </a:extLst>
              </a:tr>
              <a:tr h="8638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31560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01CBD906-C766-805A-9A08-D39287C2E2A4}"/>
              </a:ext>
            </a:extLst>
          </p:cNvPr>
          <p:cNvGrpSpPr/>
          <p:nvPr/>
        </p:nvGrpSpPr>
        <p:grpSpPr>
          <a:xfrm>
            <a:off x="5975415" y="522118"/>
            <a:ext cx="1207080" cy="1112760"/>
            <a:chOff x="5975415" y="522118"/>
            <a:chExt cx="1207080" cy="11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E6BD9F2-C559-4927-8B5B-FF95328C06A5}"/>
                    </a:ext>
                  </a:extLst>
                </p14:cNvPr>
                <p14:cNvContentPartPr/>
                <p14:nvPr/>
              </p14:nvContentPartPr>
              <p14:xfrm>
                <a:off x="5975415" y="578998"/>
                <a:ext cx="226080" cy="1778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E6BD9F2-C559-4927-8B5B-FF95328C06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6415" y="569998"/>
                  <a:ext cx="243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215932A-D53D-3AA3-F42B-1B759F05E144}"/>
                    </a:ext>
                  </a:extLst>
                </p14:cNvPr>
                <p14:cNvContentPartPr/>
                <p14:nvPr/>
              </p14:nvContentPartPr>
              <p14:xfrm>
                <a:off x="6065775" y="522118"/>
                <a:ext cx="887040" cy="2206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215932A-D53D-3AA3-F42B-1B759F05E1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56775" y="513118"/>
                  <a:ext cx="9046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CC1A1B0-8E6A-3DD7-AA8B-C7120BC03920}"/>
                    </a:ext>
                  </a:extLst>
                </p14:cNvPr>
                <p14:cNvContentPartPr/>
                <p14:nvPr/>
              </p14:nvContentPartPr>
              <p14:xfrm>
                <a:off x="6941655" y="760078"/>
                <a:ext cx="240840" cy="8748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CC1A1B0-8E6A-3DD7-AA8B-C7120BC0392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32655" y="751438"/>
                  <a:ext cx="258480" cy="892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82057A8-9AE0-18E9-EE3D-648698E09B97}"/>
              </a:ext>
            </a:extLst>
          </p:cNvPr>
          <p:cNvSpPr txBox="1"/>
          <p:nvPr/>
        </p:nvSpPr>
        <p:spPr>
          <a:xfrm>
            <a:off x="1171575" y="32447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0, 0 =&gt; 0, 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40C3C-B3D7-1A91-AD6F-D5D609670F1C}"/>
              </a:ext>
            </a:extLst>
          </p:cNvPr>
          <p:cNvSpPr txBox="1"/>
          <p:nvPr/>
        </p:nvSpPr>
        <p:spPr>
          <a:xfrm>
            <a:off x="6870015" y="267235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=&gt; </a:t>
            </a:r>
            <a:r>
              <a:rPr lang="en-US" altLang="ko-KR" dirty="0" err="1"/>
              <a:t>SizeX</a:t>
            </a:r>
            <a:r>
              <a:rPr lang="en-US" altLang="ko-KR" dirty="0"/>
              <a:t>, 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89BDC-C35B-C5B4-3C20-5F905602C8B9}"/>
              </a:ext>
            </a:extLst>
          </p:cNvPr>
          <p:cNvSpPr txBox="1"/>
          <p:nvPr/>
        </p:nvSpPr>
        <p:spPr>
          <a:xfrm>
            <a:off x="1019311" y="610879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0, 1 =&gt; 0, </a:t>
            </a:r>
            <a:r>
              <a:rPr lang="en-US" altLang="ko-KR" dirty="0" err="1"/>
              <a:t>SizeY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4C5E5-042D-04D0-8992-5A1B4797EAF9}"/>
              </a:ext>
            </a:extLst>
          </p:cNvPr>
          <p:cNvSpPr txBox="1"/>
          <p:nvPr/>
        </p:nvSpPr>
        <p:spPr>
          <a:xfrm>
            <a:off x="6366106" y="6174630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0, 1 =&gt; Size, </a:t>
            </a:r>
            <a:r>
              <a:rPr lang="en-US" altLang="ko-KR" dirty="0" err="1"/>
              <a:t>SizeY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CBA467F-A2EE-D77E-AD97-61BB55139B1E}"/>
                  </a:ext>
                </a:extLst>
              </p14:cNvPr>
              <p14:cNvContentPartPr/>
              <p14:nvPr/>
            </p14:nvContentPartPr>
            <p14:xfrm>
              <a:off x="1619145" y="693375"/>
              <a:ext cx="943560" cy="10792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CBA467F-A2EE-D77E-AD97-61BB55139B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0145" y="684735"/>
                <a:ext cx="96120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21125E5-F516-651B-810E-7BD5403EC8AA}"/>
                  </a:ext>
                </a:extLst>
              </p14:cNvPr>
              <p14:cNvContentPartPr/>
              <p14:nvPr/>
            </p14:nvContentPartPr>
            <p14:xfrm>
              <a:off x="1797345" y="1036815"/>
              <a:ext cx="461160" cy="403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21125E5-F516-651B-810E-7BD5403EC8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88345" y="1028175"/>
                <a:ext cx="4788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304EF31E-2885-949D-CAB5-ACB1F286B486}"/>
                  </a:ext>
                </a:extLst>
              </p14:cNvPr>
              <p14:cNvContentPartPr/>
              <p14:nvPr/>
            </p14:nvContentPartPr>
            <p14:xfrm>
              <a:off x="1589265" y="704535"/>
              <a:ext cx="26280" cy="1065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304EF31E-2885-949D-CAB5-ACB1F286B4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80265" y="695895"/>
                <a:ext cx="4392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E5A035-C4D1-C96D-4854-26FDDE655404}"/>
              </a:ext>
            </a:extLst>
          </p:cNvPr>
          <p:cNvGrpSpPr/>
          <p:nvPr/>
        </p:nvGrpSpPr>
        <p:grpSpPr>
          <a:xfrm>
            <a:off x="1584945" y="685455"/>
            <a:ext cx="4450320" cy="266760"/>
            <a:chOff x="1584945" y="685455"/>
            <a:chExt cx="445032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398CEBE-3C38-DEE2-2005-12ADEACBBED5}"/>
                    </a:ext>
                  </a:extLst>
                </p14:cNvPr>
                <p14:cNvContentPartPr/>
                <p14:nvPr/>
              </p14:nvContentPartPr>
              <p14:xfrm>
                <a:off x="1584945" y="685455"/>
                <a:ext cx="94320" cy="1166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398CEBE-3C38-DEE2-2005-12ADEACBBED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75945" y="676815"/>
                  <a:ext cx="111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BB30823-E2A3-AE3E-C4E8-1579215FF091}"/>
                    </a:ext>
                  </a:extLst>
                </p14:cNvPr>
                <p14:cNvContentPartPr/>
                <p14:nvPr/>
              </p14:nvContentPartPr>
              <p14:xfrm>
                <a:off x="1628865" y="855735"/>
                <a:ext cx="4390200" cy="111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BB30823-E2A3-AE3E-C4E8-1579215FF0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9865" y="847095"/>
                  <a:ext cx="4407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AAFC46C-4476-A5EA-77BE-E4F8BD8955A4}"/>
                    </a:ext>
                  </a:extLst>
                </p14:cNvPr>
                <p14:cNvContentPartPr/>
                <p14:nvPr/>
              </p14:nvContentPartPr>
              <p14:xfrm>
                <a:off x="5886225" y="780855"/>
                <a:ext cx="149040" cy="171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AAFC46C-4476-A5EA-77BE-E4F8BD8955A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77225" y="772215"/>
                  <a:ext cx="166680" cy="189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B1F7F79-95F1-2B87-CA91-121236D0E27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04767" y="2957446"/>
            <a:ext cx="727811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6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4AD203-752E-3CDC-1884-1BD778B82BDE}"/>
              </a:ext>
            </a:extLst>
          </p:cNvPr>
          <p:cNvSpPr txBox="1"/>
          <p:nvPr/>
        </p:nvSpPr>
        <p:spPr>
          <a:xfrm>
            <a:off x="7888455" y="270472"/>
            <a:ext cx="364858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다음과 같이 상수로 넣어서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내가 원하는 위치를 </a:t>
            </a:r>
            <a:r>
              <a:rPr lang="ko-KR" altLang="en-US" dirty="0" err="1"/>
              <a:t>넣을수</a:t>
            </a:r>
            <a:r>
              <a:rPr lang="ko-KR" altLang="en-US" dirty="0"/>
              <a:t> 있는지 확인한다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455A28-A10E-7027-3387-88E372C1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49" y="1975255"/>
            <a:ext cx="701137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5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84CC8D-D072-8282-BBD1-8C69B3B0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33" y="1170921"/>
            <a:ext cx="7044487" cy="4166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5EB2E-31AB-51A0-4697-0467B9DFE0D2}"/>
              </a:ext>
            </a:extLst>
          </p:cNvPr>
          <p:cNvSpPr txBox="1"/>
          <p:nvPr/>
        </p:nvSpPr>
        <p:spPr>
          <a:xfrm>
            <a:off x="7888455" y="270472"/>
            <a:ext cx="36485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내가 원하는 부위만 나온다는 것을 </a:t>
            </a:r>
            <a:r>
              <a:rPr lang="ko-KR" altLang="en-US" dirty="0" err="1"/>
              <a:t>알수가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53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4C65EB-22C0-20F1-231D-8AF9677F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4" y="2190577"/>
            <a:ext cx="8373644" cy="2476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923E5E-6DC0-69B0-9732-40026A832E22}"/>
              </a:ext>
            </a:extLst>
          </p:cNvPr>
          <p:cNvSpPr txBox="1"/>
          <p:nvPr/>
        </p:nvSpPr>
        <p:spPr>
          <a:xfrm>
            <a:off x="968721" y="868002"/>
            <a:ext cx="101156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프로그래머가 상수가 아닌 자신이 계산한 값을 </a:t>
            </a:r>
            <a:r>
              <a:rPr lang="ko-KR" altLang="en-US" dirty="0" err="1"/>
              <a:t>넣어줄수만</a:t>
            </a:r>
            <a:r>
              <a:rPr lang="ko-KR" altLang="en-US" dirty="0"/>
              <a:t> 있다면 원하는 부분을 얼마든지 </a:t>
            </a:r>
            <a:r>
              <a:rPr lang="ko-KR" altLang="en-US" dirty="0" err="1"/>
              <a:t>랜더링</a:t>
            </a:r>
            <a:r>
              <a:rPr lang="ko-KR" altLang="en-US" dirty="0"/>
              <a:t> 할 수 있을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121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1EFBD-9138-01BE-C43F-609EEB1C71BC}"/>
              </a:ext>
            </a:extLst>
          </p:cNvPr>
          <p:cNvSpPr txBox="1"/>
          <p:nvPr/>
        </p:nvSpPr>
        <p:spPr>
          <a:xfrm>
            <a:off x="570368" y="370061"/>
            <a:ext cx="1078267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선생님 엔진에서 </a:t>
            </a:r>
            <a:r>
              <a:rPr lang="ko-KR" altLang="en-US" dirty="0" err="1"/>
              <a:t>게임만드는</a:t>
            </a:r>
            <a:r>
              <a:rPr lang="ko-KR" altLang="en-US" dirty="0"/>
              <a:t> 순서는 어떻게 되는지 다시 한번 짚어 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먼저 </a:t>
            </a:r>
            <a:r>
              <a:rPr lang="en-US" altLang="ko-KR" dirty="0"/>
              <a:t>Level</a:t>
            </a:r>
            <a:r>
              <a:rPr lang="ko-KR" altLang="en-US" dirty="0"/>
              <a:t>을 만들어야 하므로 </a:t>
            </a: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장면</a:t>
            </a:r>
            <a:endParaRPr lang="en-US" altLang="ko-KR" dirty="0"/>
          </a:p>
          <a:p>
            <a:r>
              <a:rPr lang="ko-KR" altLang="en-US" dirty="0"/>
              <a:t>그 게임의 일부분을 어디를 만들지를 정확하게 정해서 흡사하게 구현하는 것을 목표로 삼아야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머릿속에 이상한 생각하면 안된다 자신의 능력을 철저하게 수치화해서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몬스터 </a:t>
            </a:r>
            <a:r>
              <a:rPr lang="en-US" altLang="ko-KR" dirty="0"/>
              <a:t>1</a:t>
            </a:r>
            <a:r>
              <a:rPr lang="ko-KR" altLang="en-US" dirty="0"/>
              <a:t>마리 만드는데 나는 얼마나 걸릴까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레벨을 정리하고 오브젝트를 정리해서 </a:t>
            </a:r>
            <a:r>
              <a:rPr lang="ko-KR" altLang="en-US" dirty="0" err="1"/>
              <a:t>몇종인지</a:t>
            </a:r>
            <a:r>
              <a:rPr lang="ko-KR" altLang="en-US" dirty="0"/>
              <a:t> 도식화하세요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구글 스프레드 시트에 올리세요</a:t>
            </a:r>
            <a:endParaRPr lang="en-US" altLang="ko-KR" dirty="0"/>
          </a:p>
          <a:p>
            <a:r>
              <a:rPr lang="ko-KR" altLang="en-US" dirty="0"/>
              <a:t>지금부터 </a:t>
            </a:r>
            <a:r>
              <a:rPr lang="en-US" altLang="ko-KR" dirty="0"/>
              <a:t>3</a:t>
            </a:r>
            <a:r>
              <a:rPr lang="ko-KR" altLang="en-US" dirty="0"/>
              <a:t>개월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990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68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171</Words>
  <Application>Microsoft Office PowerPoint</Application>
  <PresentationFormat>와이드스크린</PresentationFormat>
  <Paragraphs>26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268</cp:revision>
  <dcterms:created xsi:type="dcterms:W3CDTF">2023-07-10T05:32:34Z</dcterms:created>
  <dcterms:modified xsi:type="dcterms:W3CDTF">2023-08-29T06:45:30Z</dcterms:modified>
</cp:coreProperties>
</file>