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9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-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05:11:3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3837 143 24575,'0'-1'0,"0"0"0,-1 0 0,1 1 0,-1-1 0,1 0 0,-1 0 0,1 0 0,-1 1 0,0-1 0,1 0 0,-1 1 0,0-1 0,1 1 0,-1-1 0,0 1 0,0-1 0,0 1 0,1-1 0,-1 1 0,0 0 0,0-1 0,0 1 0,0 0 0,0 0 0,0 0 0,0 0 0,-1 0 0,-35-5 0,27 5 0,-955-26 0,653 29 0,-2103-3 0,2411-1 0,1 1 0,0 0 0,0 0 0,0 0 0,0 1 0,0-1 0,0 1 0,0-1 0,0 1 0,0 0 0,0 0 0,0 1 0,0-1 0,0 1 0,1-1 0,-1 1 0,0 0 0,1 0 0,-3 3 0,3-2 0,0 1 0,0 1 0,0-1 0,0 0 0,1 0 0,0 1 0,0-1 0,0 0 0,0 1 0,1-1 0,0 1 0,0-1 0,0 6 0,1 8 0,1 1 0,1-1 0,1 0 0,0 0 0,1-1 0,1 1 0,0-1 0,12 22 0,-5-15 0,1-1 0,1 0 0,1-1 0,1-1 0,20 20 0,-27-30 0,1-1 0,1-1 0,-1 0 0,1 0 0,1-1 0,0-1 0,0 0 0,0 0 0,24 6 0,-13-7 0,0-1 0,0-1 0,0-1 0,1-1 0,25-2 0,2444-5 0,-1390 7 0,-1101-2 0,0 0 0,1 0 0,-1 0 0,0 0 0,0-1 0,1 1 0,-1-1 0,0 0 0,0 0 0,0 0 0,0 0 0,0-1 0,0 1 0,0-1 0,-1 0 0,1 0 0,0 0 0,-1 0 0,0 0 0,1-1 0,-1 1 0,0-1 0,3-4 0,-3 2 0,0 0 0,0 0 0,-1 0 0,1 0 0,-1-1 0,-1 1 0,1 0 0,-1-1 0,1 1 0,-2 0 0,1-1 0,0 1 0,-3-11 0,-2-3 0,0 1 0,-1 0 0,-1 0 0,-1 1 0,0-1 0,-15-21 0,-72-89 0,27 42 0,58 71 0,-1 0 0,-1 2 0,-20-21 0,26 30 0,0-1 0,1 1 0,-2 1 0,1-1 0,0 1 0,0 0 0,-1 0 0,0 1 0,1 0 0,-1 0 0,0 1 0,-9-1 0,-137-25-1365,106 21-5461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05:15:5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154 24575,'-1103'0'0,"1095"0"0,0 1 0,-1-1 0,1 2 0,0-1 0,0 1 0,-1 0 0,1 0 0,1 1 0,-1 1 0,0-1 0,1 1 0,0 0 0,-9 7 0,11-8 0,1 1 0,-1 1 0,1-1 0,0 1 0,1-1 0,-1 1 0,1 0 0,0 1 0,0-1 0,0 0 0,1 1 0,0 0 0,0-1 0,0 1 0,1 0 0,0 0 0,0 0 0,0 11 0,1-3 0,0 1 0,1 0 0,1-1 0,0 0 0,1 1 0,6 14 0,-8-24 0,1 0 0,0 0 0,0 0 0,0-1 0,1 1 0,0-1 0,0 1 0,0-1 0,0 0 0,1 0 0,-1-1 0,1 1 0,0-1 0,0 1 0,1-1 0,-1-1 0,0 1 0,1 0 0,0-1 0,5 2 0,78 20 0,0-3 0,138 13 0,-180-28 0,72 20 0,-80-16 0,0-2 0,1-1 0,50 2 0,766-9 0,-369-2 0,1547 2 0,-1830-17 0,-156 12 0,-42 5 0,-1-1 0,0 1 0,0-1 0,0 0 0,0 0 0,0-1 0,0 1 0,0-1 0,-1 0 0,1 1 0,0-2 0,-1 1 0,0 0 0,1-1 0,-1 0 0,0 1 0,0-1 0,0-1 0,-1 1 0,1 0 0,-1-1 0,0 1 0,0-1 0,0 1 0,0-1 0,-1 0 0,1 0 0,-1 0 0,0 0 0,0 0 0,0 0 0,-1 0 0,0-1 0,0 1 0,0-5 0,-1-13 0,-1-1 0,-1 1 0,-2-1 0,0 1 0,-9-24 0,4 12 0,-1 1 0,-2 0 0,-2 0 0,-35-59 0,43 82 0,0 1 0,-1-1 0,0 1 0,0 0 0,-1 1 0,0 0 0,-1 0 0,0 1 0,0 0 0,0 1 0,-1 0 0,0 0 0,0 1 0,0 1 0,-1 0 0,1 1 0,-25-4 0,-52 0 0,-151 9 0,87 2 0,-517-5 0,-310 3 0,909-1 0,-1 4 0,1 3 0,0 2 0,1 4 0,0 3 0,2 2 0,-97 43 0,-162 73-1365,300-123-5461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8A955817-E981-D2DC-1E41-B2913E575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6"/>
          <a:stretch/>
        </p:blipFill>
        <p:spPr>
          <a:xfrm>
            <a:off x="1879348" y="0"/>
            <a:ext cx="1031265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68485-9554-611D-484F-DBC6AF6D1627}"/>
              </a:ext>
            </a:extLst>
          </p:cNvPr>
          <p:cNvSpPr txBox="1"/>
          <p:nvPr/>
        </p:nvSpPr>
        <p:spPr>
          <a:xfrm>
            <a:off x="5694629" y="552261"/>
            <a:ext cx="2528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있다</a:t>
            </a:r>
            <a:r>
              <a:rPr lang="en-US" altLang="ko-KR" dirty="0"/>
              <a:t>. 0.5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2F496-E366-9195-FC8B-68A1BFB4201D}"/>
              </a:ext>
            </a:extLst>
          </p:cNvPr>
          <p:cNvSpPr txBox="1"/>
          <p:nvPr/>
        </p:nvSpPr>
        <p:spPr>
          <a:xfrm>
            <a:off x="5694629" y="1555686"/>
            <a:ext cx="552099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0.5 * </a:t>
            </a:r>
            <a:r>
              <a:rPr lang="ko-KR" altLang="en-US" dirty="0" err="1"/>
              <a:t>월드뷰프로젝션</a:t>
            </a:r>
            <a:endParaRPr lang="en-US" altLang="ko-KR" dirty="0"/>
          </a:p>
          <a:p>
            <a:r>
              <a:rPr lang="en-US" altLang="ko-KR" dirty="0"/>
              <a:t>100 * 100 </a:t>
            </a:r>
            <a:r>
              <a:rPr lang="ko-KR" altLang="en-US" dirty="0"/>
              <a:t>투영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</a:t>
            </a:r>
            <a:r>
              <a:rPr lang="ko-KR" altLang="en-US" dirty="0"/>
              <a:t> 행렬</a:t>
            </a:r>
            <a:endParaRPr lang="en-US" altLang="ko-KR" dirty="0"/>
          </a:p>
          <a:p>
            <a:r>
              <a:rPr lang="en-US" altLang="ko-KR" dirty="0"/>
              <a:t>-1~1</a:t>
            </a:r>
            <a:r>
              <a:rPr lang="ko-KR" altLang="en-US" dirty="0"/>
              <a:t>사이 </a:t>
            </a:r>
            <a:r>
              <a:rPr lang="ko-KR" altLang="en-US" dirty="0" err="1"/>
              <a:t>의값이</a:t>
            </a:r>
            <a:r>
              <a:rPr lang="ko-KR" altLang="en-US" dirty="0"/>
              <a:t>  </a:t>
            </a:r>
            <a:r>
              <a:rPr lang="en-US" altLang="ko-KR" dirty="0"/>
              <a:t>X=0.5, z=0.5. w = 1.0f</a:t>
            </a:r>
          </a:p>
          <a:p>
            <a:r>
              <a:rPr lang="en-US" altLang="ko-KR" dirty="0"/>
              <a:t>World </a:t>
            </a:r>
            <a:r>
              <a:rPr lang="ko-KR" altLang="en-US" dirty="0"/>
              <a:t>곱했을</a:t>
            </a:r>
            <a:r>
              <a:rPr lang="en-US" altLang="ko-KR" dirty="0"/>
              <a:t> X=50.0, z=50.0. w = 1.0f</a:t>
            </a:r>
          </a:p>
          <a:p>
            <a:r>
              <a:rPr lang="en-US" altLang="ko-KR" dirty="0"/>
              <a:t>View </a:t>
            </a:r>
            <a:r>
              <a:rPr lang="ko-KR" altLang="en-US" dirty="0" err="1"/>
              <a:t>곱했을시</a:t>
            </a:r>
            <a:r>
              <a:rPr lang="en-US" altLang="ko-KR" dirty="0"/>
              <a:t> X=50.0, z=550.0. w = 1.0f</a:t>
            </a:r>
          </a:p>
          <a:p>
            <a:r>
              <a:rPr lang="en-US" altLang="ko-KR" dirty="0"/>
              <a:t>Projection </a:t>
            </a:r>
            <a:r>
              <a:rPr lang="ko-KR" altLang="en-US" dirty="0" err="1"/>
              <a:t>곱했을시</a:t>
            </a:r>
            <a:r>
              <a:rPr lang="en-US" altLang="ko-KR" dirty="0"/>
              <a:t> X=140.0, z=350.0. w = 550.0f</a:t>
            </a:r>
          </a:p>
          <a:p>
            <a:endParaRPr lang="en-US" altLang="ko-KR" dirty="0"/>
          </a:p>
          <a:p>
            <a:r>
              <a:rPr lang="en-US" altLang="ko-KR" dirty="0"/>
              <a:t>-1~1</a:t>
            </a:r>
            <a:r>
              <a:rPr lang="ko-KR" altLang="en-US" dirty="0"/>
              <a:t>사이 </a:t>
            </a:r>
            <a:r>
              <a:rPr lang="ko-KR" altLang="en-US" dirty="0" err="1"/>
              <a:t>의값이</a:t>
            </a:r>
            <a:r>
              <a:rPr lang="ko-KR" altLang="en-US" dirty="0"/>
              <a:t>  </a:t>
            </a:r>
            <a:r>
              <a:rPr lang="en-US" altLang="ko-KR" dirty="0"/>
              <a:t>X=200, z=320. w = 300.0f</a:t>
            </a:r>
          </a:p>
        </p:txBody>
      </p:sp>
    </p:spTree>
    <p:extLst>
      <p:ext uri="{BB962C8B-B14F-4D97-AF65-F5344CB8AC3E}">
        <p14:creationId xmlns:p14="http://schemas.microsoft.com/office/powerpoint/2010/main" val="41402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4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4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05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08987C2B-0E8C-F807-DE1D-6C5AA6EC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1" b="1062"/>
          <a:stretch/>
        </p:blipFill>
        <p:spPr>
          <a:xfrm>
            <a:off x="939674" y="265470"/>
            <a:ext cx="10312652" cy="7256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BC8C8A4-C3D8-6207-7C88-31296685FC5C}"/>
                  </a:ext>
                </a:extLst>
              </p14:cNvPr>
              <p14:cNvContentPartPr/>
              <p14:nvPr/>
            </p14:nvContentPartPr>
            <p14:xfrm>
              <a:off x="5194500" y="2516400"/>
              <a:ext cx="1497240" cy="2278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BC8C8A4-C3D8-6207-7C88-31296685F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5860" y="2507760"/>
                <a:ext cx="151488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F2432D-3671-DCEA-5D46-A2EA4745D349}"/>
              </a:ext>
            </a:extLst>
          </p:cNvPr>
          <p:cNvSpPr txBox="1"/>
          <p:nvPr/>
        </p:nvSpPr>
        <p:spPr>
          <a:xfrm>
            <a:off x="6906209" y="1707010"/>
            <a:ext cx="625203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0.5 * </a:t>
            </a:r>
            <a:r>
              <a:rPr lang="ko-KR" altLang="en-US" dirty="0" err="1"/>
              <a:t>월드뷰프로젝션</a:t>
            </a:r>
            <a:endParaRPr lang="en-US" altLang="ko-KR" dirty="0"/>
          </a:p>
          <a:p>
            <a:r>
              <a:rPr lang="en-US" altLang="ko-KR" dirty="0"/>
              <a:t>100 * 100 </a:t>
            </a:r>
            <a:r>
              <a:rPr lang="ko-KR" altLang="en-US" dirty="0"/>
              <a:t>투영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</a:t>
            </a:r>
            <a:r>
              <a:rPr lang="ko-KR" altLang="en-US" dirty="0"/>
              <a:t> 행렬</a:t>
            </a:r>
            <a:endParaRPr lang="en-US" altLang="ko-KR" dirty="0"/>
          </a:p>
          <a:p>
            <a:r>
              <a:rPr lang="en-US" altLang="ko-KR" dirty="0"/>
              <a:t>-1~1</a:t>
            </a:r>
            <a:r>
              <a:rPr lang="ko-KR" altLang="en-US" dirty="0"/>
              <a:t>사이의 값이  </a:t>
            </a:r>
            <a:r>
              <a:rPr lang="en-US" altLang="ko-KR" dirty="0"/>
              <a:t>X=200 / 550, z=300 / 550. w = 550.0f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나누기를 하면서 화면 안에 </a:t>
            </a:r>
            <a:r>
              <a:rPr lang="ko-KR" altLang="en-US" dirty="0" err="1"/>
              <a:t>보일애들이라면</a:t>
            </a:r>
            <a:r>
              <a:rPr lang="ko-KR" altLang="en-US" dirty="0"/>
              <a:t> </a:t>
            </a:r>
            <a:r>
              <a:rPr lang="en-US" altLang="ko-KR" dirty="0"/>
              <a:t>-1~1</a:t>
            </a:r>
            <a:r>
              <a:rPr lang="ko-KR" altLang="en-US" dirty="0"/>
              <a:t>사이의 </a:t>
            </a:r>
            <a:endParaRPr lang="en-US" altLang="ko-KR" dirty="0"/>
          </a:p>
          <a:p>
            <a:r>
              <a:rPr lang="en-US" altLang="ko-KR" dirty="0" err="1"/>
              <a:t>Xy</a:t>
            </a:r>
            <a:r>
              <a:rPr lang="ko-KR" altLang="en-US" dirty="0"/>
              <a:t>값을 가지고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곱하기 </a:t>
            </a:r>
            <a:r>
              <a:rPr lang="ko-KR" altLang="en-US" dirty="0" err="1"/>
              <a:t>뷰포트를</a:t>
            </a:r>
            <a:r>
              <a:rPr lang="ko-KR" altLang="en-US" dirty="0"/>
              <a:t> 해버린다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09B6CC-FA68-9C87-49C5-75B788EF50E5}"/>
                  </a:ext>
                </a:extLst>
              </p14:cNvPr>
              <p14:cNvContentPartPr/>
              <p14:nvPr/>
            </p14:nvContentPartPr>
            <p14:xfrm>
              <a:off x="5240700" y="2710440"/>
              <a:ext cx="1649160" cy="232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09B6CC-FA68-9C87-49C5-75B788EF5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2060" y="2701440"/>
                <a:ext cx="16668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6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5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8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134</Words>
  <Application>Microsoft Office PowerPoint</Application>
  <PresentationFormat>와이드스크린</PresentationFormat>
  <Paragraphs>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269</cp:revision>
  <dcterms:created xsi:type="dcterms:W3CDTF">2023-07-10T05:32:34Z</dcterms:created>
  <dcterms:modified xsi:type="dcterms:W3CDTF">2023-08-30T05:19:51Z</dcterms:modified>
</cp:coreProperties>
</file>