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34" r:id="rId2"/>
    <p:sldId id="440" r:id="rId3"/>
    <p:sldId id="439" r:id="rId4"/>
    <p:sldId id="436" r:id="rId5"/>
    <p:sldId id="435" r:id="rId6"/>
    <p:sldId id="441" r:id="rId7"/>
    <p:sldId id="442" r:id="rId8"/>
    <p:sldId id="443" r:id="rId9"/>
    <p:sldId id="444" r:id="rId10"/>
    <p:sldId id="437" r:id="rId11"/>
    <p:sldId id="438" r:id="rId12"/>
    <p:sldId id="445" r:id="rId13"/>
    <p:sldId id="446" r:id="rId14"/>
    <p:sldId id="447" r:id="rId15"/>
    <p:sldId id="448" r:id="rId16"/>
    <p:sldId id="449" r:id="rId17"/>
    <p:sldId id="450" r:id="rId18"/>
    <p:sldId id="45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3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26:4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1832 481 24575,'-27'-1'0,"-1"-1"0,1-2 0,0 0 0,-43-14 0,-103-45 0,126 43 0,0 2 0,-2 2 0,0 3 0,-50-8 0,6 11 0,-1 5 0,0 4 0,0 4 0,1 4 0,-182 38 0,244-37 0,0 1 0,0 2 0,1 1 0,1 1 0,0 1 0,1 2 0,0 1 0,1 1 0,1 2 0,-34 32 0,46-35 0,1 1 0,1 0 0,-15 29 0,22-34 0,0 0 0,0 0 0,1 1 0,1 0 0,0-1 0,1 1 0,1 0 0,0 16 0,0-8 0,2 1 0,1 0 0,1-1 0,6 29 0,-3-30 0,0-1 0,2 0 0,0 0 0,18 32 0,-20-42 0,1-1 0,0 0 0,0 0 0,1 0 0,0-1 0,0 0 0,1-1 0,0 0 0,0 0 0,16 7 0,24 7 0,0-2 0,1-3 0,1-1 0,92 12 0,-59-11 0,159 32 0,1-11 0,381 9 0,-570-46 0,717-5 0,-664-1 0,0-4 0,0-6 0,124-34 0,-222 48 0,0 0 0,0-2 0,-1 1 0,1-1 0,-1 0 0,0-1 0,0 0 0,0-1 0,14-12 0,-18 13 0,-1 0 0,0 0 0,0 0 0,-1-1 0,1 1 0,-1-1 0,0 0 0,-1 0 0,0 0 0,0 0 0,0 0 0,0-1 0,-1 1 0,0 0 0,-1-1 0,0-10 0,0-11 0,-3 1 0,0 0 0,-1 0 0,-2 0 0,-13-37 0,-59-130 0,42 110 0,26 60 0,-5-15 0,-30-51 0,38 79 0,0-1 0,-1 1 0,-1 0 0,1 1 0,-2 0 0,0 0 0,0 1 0,-15-10 0,-29-13 0,-1 4 0,-2 1 0,-105-33 0,53 21 0,-18-7 0,-3 7 0,-196-35 0,190 51 0,-269-8 0,-61 34-1365,442-3-5461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27:1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24575,'4'1'0,"0"1"0,-1 0 0,1 0 0,-1 0 0,1 0 0,-1 1 0,0-1 0,0 1 0,0 0 0,0 0 0,3 4 0,8 7 0,71 50 0,2-5 0,103 54 0,-71-44 0,769 497 0,-227-139 0,16-34 0,-522-318 0,-132-67 120,-23-9-146,0 1 1,0 0-1,0 0 1,0 0-1,0 0 0,0-1 1,0 1-1,0 0 1,0 0-1,0 0 0,0 0 1,0-1-1,0 1 1,0 0-1,0 0 0,0 0 1,0 0-1,0 0 1,0-1-1,0 1 0,0 0 1,0 0-1,1 0 0,-1 0 1,0 0-1,0-1 1,0 1-1,0 0 0,0 0 1,0 0-1,1 0 1,-1 0-1,0 0 0,0 0 1,0 0-1,0 0 1,0 0-1,1-1 0,-1 1 1,0 0-1,0 0 1,0 0-1,0 0 0,1 0 1,-1 0-1,0 0 1,0 0-1,0 0 0,0 0 1,1 1-1,-1-1 1,0 0-1,0 0 0,0 0 1,0 0-1,0 0 1,1 0-1,-16-15-6800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27:1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24575,'654'286'0,"-371"-170"0,369 138 0,-612-239 0,288 94 0,-270-95 0,0-2 0,1-2 0,106 3 0,-158-13 0,3 0 0,0 0 0,0 0 0,1-1 0,10-3 0,-18 3 0,-1 1 0,1-1 0,-1 0 0,0 0 0,1 0 0,-1 0 0,0-1 0,0 1 0,0 0 0,0-1 0,0 0 0,0 1 0,0-1 0,-1 0 0,1 0 0,0 0 0,-1 0 0,0 0 0,1 0 0,-1-1 0,0 1 0,1-3 0,1-9 0,-1 0 0,0 1 0,-1-1 0,0 0 0,-1 0 0,0 1 0,-1-1 0,-1 0 0,-1 0 0,1 1 0,-2-1 0,0 1 0,-9-19 0,-9-16 0,-1 1 0,-37-52 0,5 18 0,-4 2 0,-4 2 0,-3 4 0,-3 2 0,-3 4 0,-3 3 0,-112-75 0,37 47-1365,130 76-5461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44:0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24575,'-1'0'0,"0"1"0,0-1 0,0 1 0,0-1 0,0 1 0,0-1 0,0 1 0,0-1 0,0 1 0,0 0 0,0 0 0,1 0 0,-1-1 0,0 1 0,0 0 0,1 0 0,-1 0 0,1 0 0,-1 0 0,1 0 0,-1 0 0,1 0 0,-1 1 0,1-1 0,0 0 0,0 0 0,0 0 0,-1 2 0,-2 35 0,3-29 0,1 0 0,1 0 0,-1-1 0,2 1 0,-1 0 0,1-1 0,0 1 0,1-1 0,0 0 0,0 0 0,1 0 0,0 0 0,0-1 0,1 0 0,0 0 0,0-1 0,1 0 0,14 11 0,-14-11 0,0-1 0,0 0 0,1-1 0,-1 0 0,1 0 0,0 0 0,0-1 0,1 0 0,-1-1 0,1 0 0,-1 0 0,1-1 0,0 0 0,0-1 0,-1 1 0,1-2 0,0 1 0,0-1 0,15-4 0,-21 3 0,1 1 0,-1-1 0,0 0 0,1 0 0,-1 0 0,0-1 0,-1 1 0,1-1 0,0 1 0,-1-1 0,1 0 0,-1 0 0,0 0 0,0 0 0,0-1 0,0 1 0,-1 0 0,1-1 0,-1 0 0,0 1 0,0-1 0,0 0 0,0 1 0,-1-1 0,0 0 0,0 0 0,0 1 0,0-1 0,0 0 0,-1 0 0,0-3 0,0 1 0,0 1 0,0-1 0,0 1 0,0 0 0,-1-1 0,0 1 0,0 0 0,-1 0 0,1 0 0,-1 0 0,0 0 0,-1 1 0,1-1 0,-1 1 0,1 0 0,-1 0 0,-1 1 0,1-1 0,0 1 0,-9-5 0,11 7 0,-1 0 0,0-1 0,1 2 0,-1-1 0,0 0 0,0 0 0,0 1 0,0 0 0,0 0 0,0-1 0,1 2 0,-1-1 0,0 0 0,0 1 0,0-1 0,0 1 0,0 0 0,1 0 0,-1 0 0,0 0 0,1 0 0,-1 1 0,1-1 0,-1 1 0,-2 1 0,4-1 0,0 0 0,-1 0 0,1 0 0,0 0 0,0 0 0,0 1 0,0-1 0,0 0 0,1 0 0,-1 1 0,1-1 0,-1 0 0,1 1 0,0-1 0,0 1 0,0-1 0,0 0 0,0 1 0,1-1 0,-1 0 0,1 1 0,-1-1 0,1 0 0,0 1 0,0-1 0,0 0 0,0 0 0,1 0 0,-1 0 0,3 3 0,-4-4 0,1 0 0,-1 0 0,1 1 0,0-1 0,0 0 0,0 0 0,-1 0 0,1 0 0,0 0 0,0 0 0,0-1 0,1 1 0,-1 0 0,0 0 0,0-1 0,0 1 0,1-1 0,-1 1 0,0-1 0,0 1 0,2-1 0,-2 0 0,0 0 0,0 0 0,0-1 0,-1 1 0,1-1 0,0 1 0,0-1 0,0 1 0,-1-1 0,1 1 0,0-1 0,-1 0 0,1 1 0,-1-1 0,1 0 0,-1 1 0,1-1 0,-1 0 0,1 0 0,-1 0 0,0 1 0,1-1 0,-1-1 0,2-2 0,-1 0 0,0 1 0,-1-1 0,1 0 0,-1 0 0,1 0 0,-1 0 0,0 0 0,0 0 0,-1 0 0,1 0 0,-1 0 0,-1-4 0,2 8 0,0 0 0,-1-1 0,1 1 0,0 0 0,0 0 0,0-1 0,0 1 0,0 0 0,0 0 0,0-1 0,1 1 0,-1 0 0,0 0 0,0-1 0,0 1 0,0 0 0,0 0 0,0-1 0,0 1 0,0 0 0,1 0 0,-1 0 0,0-1 0,0 1 0,0 0 0,0 0 0,1 0 0,-1 0 0,0 0 0,0-1 0,0 1 0,1 0 0,-1 0 0,0 0 0,0 0 0,1 0 0,-1 0 0,0 0 0,0 0 0,1 0 0,-1 0 0,0 0 0,0 0 0,1 0 0,-1 0 0,0 0 0,0 0 0,0 0 0,1 0 0,-1 0 0,0 0 0,0 0 0,1 0 0,-1 0 0,0 1 0,0-1 0,0 0 0,1 0 0,-1 0 0,0 0 0,0 1 0,26 8 0,-14 0 0,-44-16 0,-10-3 0,29 7 0,-1 0 0,1-1 0,-22-9 0,35 13 0,0 0 0,0 0 0,0 0 0,1 0 0,-1 0 0,0 0 0,0 0 0,0 0 0,0 0 0,0 0 0,0 0 0,0 0 0,0 0 0,0 0 0,0 0 0,1 0 0,-1 0 0,0 0 0,0 0 0,0 0 0,0 0 0,0-1 0,0 1 0,0 0 0,0 0 0,0 0 0,0 0 0,0 0 0,0 0 0,0 0 0,0 0 0,0 0 0,0 0 0,0 0 0,0-1 0,0 1 0,0 0 0,0 0 0,0 0 0,0 0 0,0 0 0,0 0 0,0 0 0,0 0 0,0 0 0,0-1 0,0 1 0,0 0 0,0 0 0,0 0 0,0 0 0,0 0 0,0 0 0,0 0 0,0 0 0,0 0 0,0 0 0,0 0 0,0 0 0,-1-1 0,1 1 0,0 0 0,10-2 0,-8 2 0,-7 0 0,-305 3 0,306-3 0,0 0 0,0 1 0,0-1 0,0 1 0,0 0 0,1 0 0,-1 0 0,-6 4 0,9-5 0,1 0 0,0 1 0,-1-1 0,1 0 0,-1 1 0,1-1 0,-1 0 0,1 1 0,0-1 0,-1 1 0,1-1 0,0 1 0,0-1 0,-1 0 0,1 1 0,0-1 0,0 1 0,0 0 0,-1-1 0,1 1 0,0-1 0,0 1 0,0-1 0,0 1 0,0 0 0,14 17 0,13 0 0,1-1 0,1-1 0,1-2 0,38 14 0,-40-17 0,-16-6 0,-6-2 0,0 0 0,0 0 0,1 0 0,-1-1 0,1 0 0,0 0 0,-1-1 0,1 0 0,0 0 0,0-1 0,0 1 0,-1-2 0,15-1 0,-20 2 0,-1 0 0,1 0 0,0 0 0,0-1 0,-1 1 0,1 0 0,0-1 0,-1 1 0,1-1 0,-1 1 0,1-1 0,0 1 0,-1-1 0,1 1 0,-1-1 0,1 1 0,-1-1 0,1 0 0,-1 1 0,0-1 0,1 0 0,-1 0 0,0 1 0,0-1 0,1 0 0,-1 1 0,0-1 0,0 0 0,0-1 0,-12-19 0,-30-12 0,18 22 0,19 10 0,0-1 0,0 1 0,1-2 0,-1 1 0,1 0 0,-1-1 0,1 0 0,0 0 0,-8-7 0,13 10 0,-1-1 0,0 1 0,1-1 0,-1 1 0,0-1 0,1 1 0,-1 0 0,1-1 0,-1 1 0,0-1 0,1 1 0,-1 0 0,1-1 0,-1 1 0,1 0 0,0 0 0,-1-1 0,1 1 0,-1 0 0,1 0 0,-1 0 0,1 0 0,0 0 0,-1 0 0,1 0 0,-1 0 0,1 0 0,0 0 0,-1 0 0,1 0 0,0 0 0,23-1 0,-19 1 0,1 0 0,-1 0 0,0-1 0,1 0 0,-1 0 0,0 0 0,1 0 0,-1-1 0,0 0 0,0 0 0,0 0 0,0-1 0,6-4 0,-8 6 0,1 0 0,0 0 0,-1 1 0,1-1 0,0 1 0,0 0 0,-1 0 0,1 0 0,0 1 0,-1-1 0,1 1 0,0 0 0,-1 0 0,1 0 0,5 3 0,11 2 0,-15-5 0,17 3 0,-1 0 0,25 0 0,-46-4 0,0 0 0,1 1 0,-1-1 0,0 0 0,0 0 0,0 0 0,0 0 0,0 0 0,1 0 0,-1 0 0,0 0 0,0 0 0,0 0 0,0 0 0,0 0 0,1 0 0,-1 0 0,0 0 0,0 0 0,0 0 0,0 0 0,1 0 0,-1 0 0,0 0 0,0 0 0,0 0 0,0 0 0,0 0 0,0-1 0,1 1 0,-1 0 0,0 0 0,0 0 0,0 0 0,0 0 0,0 0 0,0 0 0,0-1 0,0 1 0,1 0 0,-1 0 0,0 0 0,0 0 0,0 0 0,0 0 0,0-1 0,0 1 0,0 0 0,0 0 0,0 0 0,0 0 0,0-1 0,0 1 0,0 0 0,0 0 0,0 0 0,0 0 0,0 0 0,0-1 0,0 1 0,0 0 0,-1 0 0,1 0 0,0 0 0,0 0 0,0-1 0,-13-10 0,-23-11 0,24 15 0,0 0 0,-1 0 0,1 1 0,-1 0 0,0 1 0,-19-4 0,29 8 0,1 1 0,-1-1 0,0 1 0,0 0 0,0 0 0,0 0 0,0 0 0,1 1 0,-1-1 0,0 1 0,0-1 0,0 1 0,1 0 0,-1 0 0,0 1 0,1-1 0,-1 0 0,1 1 0,-1 0 0,1-1 0,0 1 0,0 0 0,0 0 0,0 0 0,0 0 0,0 1 0,0-1 0,1 0 0,-1 1 0,1 0 0,0-1 0,-1 4 0,-3 5 0,2 0 0,-1-1 0,2 2 0,-3 16 0,4-24 0,1 0 0,-1 0 0,1 0 0,0 0 0,0 0 0,1 1 0,-1-1 0,1 0 0,0 0 0,0 0 0,0 0 0,1-1 0,-1 1 0,1 0 0,4 6 0,-6-9 0,1-1 0,-1 1 0,1 0 0,-1-1 0,1 1 0,-1-1 0,1 1 0,0-1 0,-1 1 0,1-1 0,0 1 0,-1-1 0,1 1 0,0-1 0,0 0 0,0 0 0,-1 1 0,1-1 0,0 0 0,0 0 0,0 0 0,-1 0 0,1 0 0,0 0 0,0 0 0,0 0 0,0 0 0,-1 0 0,1 0 0,0-1 0,0 1 0,0-1 0,1 0 0,0-1 0,0 1 0,0-1 0,0 0 0,0 0 0,-1 0 0,1 0 0,-1 0 0,1 0 0,1-4 0,2-4 0,-1-1 0,0 1 0,5-22 0,-8 24-119,7-31 372,-1 27-561,-7 12 274,1 0 0,-1 0 0,0 0 0,1-1 0,-1 1 0,0 0 0,1 0 0,-1 0 0,0 0 0,1 0 0,-1 0 0,0 0 0,1 0 0,-1 0 0,0 0 0,1 1 0,-1-1 0,0 0 0,1 0-1,-1 0 1,0 0 0,1 0 0,-1 0 0,0 1 0,0-1 0,1 0 0,-1 0 0,0 1 0,0-1 0,1 0 0,-1 0 0,0 1 0,0-1 0,1 1 0,8 12-6792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44:1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0 691 24575,'9'-1'0,"0"1"0,0-2 0,0 1 0,0-2 0,0 1 0,0-1 0,-1 0 0,11-5 0,66-43 0,-27 16 0,104-48 0,3 7 0,3 8 0,178-47 0,-68 42 0,335-44 0,-386 91 0,1 10 0,1 9 0,-1 10 0,0 11 0,274 51 0,375 144 0,-31 95 0,-619-212-72,418 176-1221,-571-234-5533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44:1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24575,'-9'17'0,"1"0"0,1 1 0,0 0 0,1 1 0,1-1 0,1 1 0,1 0 0,0 0 0,1 28 0,0-22 0,1-8 0,1 0 0,0 0 0,5 31 0,-5-45 0,1 1 0,0-1 0,0 0 0,0 1 0,0-1 0,0 0 0,0 0 0,1 0 0,0 0 0,-1 0 0,1-1 0,0 1 0,1 0 0,-1-1 0,0 0 0,1 1 0,-1-1 0,1 0 0,0 0 0,0 0 0,-1-1 0,1 1 0,1-1 0,-1 1 0,4 0 0,2 0 0,0-1 0,0 1 0,0-2 0,0 0 0,11 0 0,-17 0 0,-1 0 0,0 0 0,0 0 0,0-1 0,1 1 0,-1-1 0,0 1 0,0-1 0,0 0 0,0 1 0,0-1 0,0 0 0,0 0 0,0-1 0,0 1 0,0 0 0,-1-1 0,1 1 0,0-1 0,-1 1 0,1-1 0,-1 0 0,0 0 0,0 0 0,1 1 0,0-4 0,-2 3 0,0 1 0,-1 0 0,1 0 0,0 0 0,-1 0 0,1-1 0,0 1 0,-1 0 0,1 0 0,-1 0 0,0 0 0,1 0 0,-1 0 0,0 0 0,0 0 0,0 0 0,0 1 0,1-1 0,-1 0 0,0 0 0,0 1 0,-1-1 0,1 0 0,0 1 0,0-1 0,0 1 0,0 0 0,0-1 0,0 1 0,-1 0 0,1 0 0,0 0 0,0 0 0,-1 0 0,0 0 0,-46-4 0,42 4 0,0 0 0,0 1 0,0 0 0,0 1 0,1-1 0,-1 1 0,0 0 0,1 0 0,-1 1 0,-5 3 0,10-5 0,0-1 0,-1 1 0,1 0 0,0 0 0,-1 0 0,1 0 0,0 0 0,0 0 0,0 0 0,0 1 0,0-1 0,0 0 0,0 1 0,0-1 0,1 0 0,-1 1 0,0-1 0,1 1 0,-1-1 0,1 1 0,0-1 0,-1 1 0,1-1 0,0 1 0,0 0 0,0-1 0,0 1 0,0-1 0,0 1 0,1 0 0,-1-1 0,0 1 0,1-1 0,-1 1 0,1-1 0,0 0 0,-1 1 0,1-1 0,0 1 0,0-1 0,0 0 0,2 2 0,0 0 0,1 0 0,-1 0 0,1-1 0,0 1 0,0-1 0,0 0 0,0 0 0,0 0 0,0-1 0,0 0 0,1 1 0,-1-2 0,0 1 0,9 0 0,2 1 0,0-2 0,31-2 0,-42 2 0,1-1 0,-1 1 0,0-1 0,0 0 0,0 0 0,0 0 0,0-1 0,0 0 0,0 1 0,0-1 0,0-1 0,-1 1 0,1 0 0,-1-1 0,0 0 0,1 0 0,-1 0 0,-1 0 0,1 0 0,0-1 0,-1 1 0,0-1 0,0 0 0,0 1 0,0-1 0,0 0 0,-1 0 0,0 0 0,1-1 0,-2 1 0,2-8 0,-2 6 0,0 0 0,0 0 0,-1 1 0,0-1 0,0 0 0,0 0 0,-1 1 0,0-1 0,0 0 0,0 1 0,-1 0 0,0 0 0,0 0 0,0 0 0,0 0 0,-1 0 0,0 1 0,0 0 0,0-1 0,0 2 0,-1-1 0,-8-5 0,3 4 0,1 0 0,0 1 0,-1 0 0,0 0 0,0 1 0,-14-2 0,20 4 0,0 0 0,-1 1 0,1-1 0,-1 1 0,0 0 0,1 0 0,-1 1 0,1-1 0,-1 1 0,1 0 0,0 0 0,-1 1 0,1-1 0,0 1 0,0 0 0,-6 4 0,9-5 0,0 0 0,0 0 0,0 0 0,0 0 0,0 1 0,0-1 0,0 0 0,1 1 0,-1-1 0,1 0 0,-1 1 0,1-1 0,-1 1 0,1-1 0,0 1 0,0-1 0,0 1 0,0-1 0,0 1 0,0-1 0,0 1 0,0-1 0,0 1 0,1-1 0,0 3 0,-1-3 0,1 0 0,-1 0 0,0 0 0,1 0 0,-1 0 0,1 0 0,-1 0 0,1 0 0,-1-1 0,1 1 0,0 0 0,-1 0 0,1 0 0,0-1 0,0 1 0,0 0 0,-1-1 0,1 1 0,0-1 0,0 1 0,0-1 0,0 0 0,0 1 0,0-1 0,0 0 0,0 0 0,0 1 0,0-1 0,0 0 0,0 0 0,0 0 0,0 0 0,0 0 0,0 0 0,0-1 0,2 1 0,-2-1 0,-1 1 0,1 0 0,-1-1 0,0 1 0,1-1 0,-1 1 0,1 0 0,-1-1 0,0 1 0,1-1 0,-1 1 0,0-1 0,0 1 0,1-1 0,-1 0 0,0 1 0,0-1 0,0 1 0,1-1 0,-1 1 0,0-1 0,0 0 0,0 1 0,0-1 0,0 1 0,0-1 0,-1 0 0,1 1 0,0-1 0,0 1 0,0-1 0,0 1 0,-1-1 0,1 1 0,0-1 0,-1 1 0,1-1 0,0 1 0,-1-1 0,1 1 0,0-1 0,-1 1 0,1 0 0,-1-1 0,1 1 0,-2-1 0,-21-21 0,-10 9 41,29 13-141,1-1-1,-1 0 1,1 0 0,0 0-1,0-1 1,-1 1-1,1-1 1,0 0-1,0 0 1,0 0-1,1 0 1,-1 0-1,-4-5 1,-3-6-6726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24575,'2'23'0,"1"1"0,1-1 0,1 0 0,1 0 0,12 30 0,1 8 0,39 163-68,-10 3 0,-10 1 0,13 334 0,-39-173-1020,-5 80 347,-5 82-1131,-2 82 843,-2 81-1214,1 87 1099,-5 5068-4112,-61-2946 7190,-164-17 958,210-2728 860,16-165-1749,-1-18-1347,-2-25-1452,8 29 728,-11-57-4851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24575,'60'2'0,"109"18"0,-164-19 0,462 82 0,-397-70 0,407 78-847,174 30-2544,172 21 1875,160 1-1161,142-16 1380,120-28-1216,110-30 1464,104-28-631,96-20 1114,5361-24-155,-3987-9 595,-1438 9 126,-77 1 0,-94 1 0,-112 1 0,-130 0 0,-149 0 107,-169 0 322,-166 1-52,-153-1 702,56 0 1815,-350 0 1234,-142 0-4950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180 301 24575,'-3'0'0,"0"0"0,0 0 0,0 0 0,0 0 0,0 1 0,0 0 0,0-1 0,0 1 0,0 0 0,1 0 0,-1 0 0,0 1 0,1-1 0,-1 1 0,0 0 0,1-1 0,0 1 0,-3 3 0,2-2 0,1 1 0,-1 0 0,1 1 0,0-1 0,0 0 0,0 1 0,1-1 0,-1 1 0,1-1 0,0 1 0,0 6 0,-1-2 0,0 0 0,1 0 0,0 1 0,1-1 0,0 0 0,1 1 0,0-1 0,0 0 0,1 0 0,0 1 0,0-1 0,1-1 0,1 1 0,-1 0 0,1-1 0,1 1 0,-1-1 0,2-1 0,-1 1 0,1-1 0,0 1 0,0-2 0,1 1 0,0-1 0,0 0 0,1 0 0,-1-1 0,15 8 0,-10-7 0,0 0 0,0 0 0,0-1 0,1-1 0,-1 0 0,1-1 0,0 0 0,0-1 0,1 0 0,-1-1 0,0 0 0,0-2 0,1 1 0,-1-1 0,26-7 0,-25 4 0,1-2 0,-1 1 0,-1-2 0,1 0 0,-1-1 0,0 0 0,0-1 0,-1 0 0,-1-1 0,1 0 0,-2-1 0,1 0 0,13-20 0,-16 19 0,0 0 0,-1-1 0,0 0 0,-1 0 0,0-1 0,-1 0 0,-1 0 0,0 0 0,-1 0 0,0 0 0,-1-1 0,-1 0 0,-1-27 0,-1 31 0,0 0 0,-1 0 0,0 0 0,-1 1 0,0-1 0,0 1 0,-1 0 0,-1-1 0,0 2 0,0-1 0,-1 1 0,0-1 0,0 2 0,-1-1 0,-1 1 0,1 0 0,-1 0 0,-1 1 0,-10-7 0,14 11 0,-1 0 0,1 0 0,-1 1 0,0-1 0,0 2 0,1-1 0,-2 1 0,1-1 0,0 2 0,0-1 0,0 1 0,0 0 0,-1 0 0,1 0 0,0 1 0,0 0 0,0 1 0,0-1 0,0 1 0,0 0 0,1 0 0,-1 1 0,-8 5 0,7-5 0,0 2 0,0-1 0,1 1 0,-1 0 0,1 1 0,0-1 0,0 1 0,1 0 0,0 1 0,0 0 0,0-1 0,1 1 0,0 1 0,0-1 0,1 0 0,0 1 0,-2 9 0,4-14 0,1 0 0,-1 0 0,1 1 0,0-1 0,0 0 0,0 0 0,1 1 0,-1-1 0,1 0 0,-1 0 0,1 0 0,0 1 0,1-1 0,-1 0 0,0 0 0,1-1 0,0 1 0,1 3 0,2-1 0,-1 0 0,1-1 0,0 1 0,0-1 0,0 0 0,1 0 0,-1-1 0,10 5 0,5 1 0,1-1 0,0-1 0,1-1 0,28 4 0,-20-5 0,1-1 0,-1-2 0,47-2 0,-69 0 0,0 0 0,0-1 0,-1 0 0,1 0 0,0-1 0,-1 0 0,1 0 0,-1-1 0,1 0 0,-1 0 0,0-1 0,0 0 0,-1 0 0,1 0 0,-1-1 0,0 0 0,0 0 0,9-12 0,-13 13 0,0 0 0,-1 1 0,1-1 0,-1 0 0,0 0 0,0-1 0,0 1 0,-1 0 0,1 0 0,-1 0 0,0 0 0,0-1 0,-1 1 0,1 0 0,-1 0 0,0 0 0,0 0 0,0 0 0,-1 0 0,1 0 0,-1 0 0,0 0 0,0 1 0,0-1 0,-1 1 0,1 0 0,-1-1 0,-3-2 0,-5-6 0,0 0 0,-1 1 0,0 0 0,-1 1 0,0 1 0,-15-9 0,-11-1 0,-2 1 0,0 2 0,-1 2 0,0 2 0,-1 2 0,0 2 0,-1 1 0,0 2 0,0 3 0,0 1 0,-70 8 0,103-6 0,1 1 0,0 1 0,-1-1 0,1 2 0,1-1 0,-1 1 0,0 1 0,1 0 0,0 0 0,0 1 0,-14 12 0,20-16 0,0 1 0,1-1 0,0 1 0,0 0 0,0-1 0,0 1 0,0 0 0,0 0 0,1 1 0,-1-1 0,1 0 0,0 0 0,0 1 0,0-1 0,0 1 0,1-1 0,0 0 0,-1 1 0,1-1 0,0 1 0,1-1 0,-1 1 0,1-1 0,-1 1 0,1-1 0,0 0 0,0 1 0,1-1 0,-1 0 0,1 0 0,-1 0 0,1 0 0,0 0 0,0 0 0,0 0 0,1-1 0,-1 1 0,3 2 0,2 1 0,-1 0 0,1 0 0,0-1 0,0 0 0,1 0 0,-1-1 0,1 0 0,0 0 0,0-1 0,14 5 0,-20-8 0,0 1 0,1 0 0,-1-1 0,0 1 0,0-1 0,0 0 0,1 0 0,-1 0 0,0 0 0,1 0 0,-1 0 0,0-1 0,0 1 0,1-1 0,-1 1 0,0-1 0,0 0 0,0 0 0,0 0 0,0 0 0,0 0 0,0-1 0,0 1 0,-1 0 0,1-1 0,0 0 0,-1 1 0,1-1 0,-1 0 0,0 0 0,1 0 0,-1 1 0,0-1 0,0-1 0,0 1 0,0 0 0,-1 0 0,1 0 0,-1 0 0,1-1 0,-1 1 0,0 0 0,0 0 0,0-4 0,0-7-136,-1-1-1,-1 1 1,0 0-1,0 0 1,-2 0-1,1 0 1,-2 1-1,0 0 0,-10-20 1,-6-9-6690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452 163 24575,'-9'0'0,"-1"1"0,1 0 0,0 0 0,-1 1 0,1 0 0,0 1 0,0 0 0,0 0 0,1 1 0,-1 0 0,-15 11 0,12-6 0,0 1 0,0 0 0,1 1 0,1 0 0,0 1 0,-15 21 0,1 8 0,2 1 0,2 1 0,-27 79 0,20-42 0,-25 126 0,46-170 0,1 0 0,2 0 0,1 1 0,2-1 0,1 0 0,7 41 0,-6-66 0,1 1 0,-1-1 0,2 0 0,-1-1 0,2 1 0,-1-1 0,2 0 0,-1 0 0,1 0 0,12 14 0,-13-19 0,0 1 0,1-1 0,0-1 0,0 1 0,0-1 0,0 0 0,1 0 0,0-1 0,0 0 0,0 0 0,0-1 0,0 1 0,0-2 0,1 1 0,-1-1 0,1 0 0,7 0 0,3-1 0,0-1 0,0-1 0,0 0 0,-1-1 0,1-1 0,-1 0 0,0-2 0,0 0 0,0-1 0,-1 0 0,0-2 0,0 0 0,-1 0 0,0-1 0,-1-1 0,0-1 0,-1 0 0,0-1 0,-1 0 0,-1-1 0,0 0 0,17-30 0,-15 23 0,-1-2 0,-2 1 0,0-2 0,-1 1 0,-2-1 0,0 0 0,-2-1 0,0 0 0,-2 0 0,0 0 0,-2 0 0,-1 0 0,-1 0 0,-1 0 0,-1 0 0,-7-25 0,-4 4 0,-3 0 0,-1 1 0,-2 1 0,-37-59 0,5 22 0,-76-91 0,112 153 0,5 3 0,-1 1 0,-1 1 0,0 0 0,-21-15 0,32 26 0,-1 1 0,1 0 0,-1 1 0,0-1 0,0 0 0,1 1 0,-1 0 0,0 0 0,-1-1 0,1 2 0,0-1 0,0 0 0,0 1 0,0-1 0,-1 1 0,1 0 0,0 0 0,0 0 0,0 1 0,-1-1 0,1 1 0,0-1 0,0 1 0,0 0 0,0 1 0,0-1 0,0 0 0,0 1 0,1-1 0,-1 1 0,-5 4 0,-1 3 8,0 0 0,1 1 0,0 0-1,1 0 1,0 1 0,0 0 0,-5 12-1,-31 84-792,35-84 143,-29 86-6184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24575,'4'6'0,"-1"0"0,0 1 0,0-1 0,-1 1 0,0-1 0,0 1 0,-1 0 0,1 0 0,-1 0 0,-1 0 0,0 0 0,0 10 0,1-1 0,1 10 0,-1 0 0,-2 0 0,0 0 0,-2 0 0,0 0 0,-10 34 0,10-50 0,-1 0 0,0-1 0,0 1 0,-1-1 0,-1 0 0,1 0 0,-1 0 0,-1-1 0,1 0 0,-2 0 0,1-1 0,-1 0 0,0 0 0,0 0 0,-1-1 0,0-1 0,0 0 0,-15 7 0,16-8-80,-1-1 0,1 1-1,-1-1 1,0-1 0,0 0-1,0 0 1,-1-1 0,1 0-1,0 0 1,0-1 0,-1-1 0,1 1-1,0-2 1,0 1 0,-1-1-1,-16-6 1,4-5-6746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5:17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309 430 24575,'-6'1'0,"0"0"0,0 0 0,0 0 0,1 1 0,-1 0 0,0 0 0,1 0 0,-1 1 0,1 0 0,0 0 0,0 1 0,0-1 0,0 1 0,0 0 0,1 0 0,-7 8 0,-3 6 0,0-1 0,1 2 0,-12 22 0,7-7 0,2 1 0,2 1 0,1 1 0,2-1 0,1 2 0,2 0 0,1 0 0,-1 63 0,6-58 0,3 1 0,1 0 0,2-1 0,2 1 0,2-1 0,2-1 0,22 59 0,-27-87 0,1-1 0,0 1 0,2-1 0,-1 0 0,1-1 0,1 0 0,0 0 0,1-1 0,0 0 0,1 0 0,16 11 0,-17-15 0,1 0 0,0-2 0,0 1 0,0-1 0,1-1 0,0 0 0,0-1 0,0 0 0,0 0 0,0-2 0,1 1 0,-1-2 0,0 1 0,14-3 0,-5 0 0,0-1 0,0 0 0,0-2 0,0 0 0,-1-2 0,0 0 0,0-1 0,-1-1 0,0-1 0,19-13 0,-16 7 0,0-1 0,-2-1 0,1-1 0,-2-1 0,-1 0 0,0-2 0,17-28 0,-14 16 0,-2 0 0,-2-2 0,-1 0 0,-2-1 0,-1 0 0,-2-1 0,-2 0 0,-1-1 0,-2 0 0,-2 0 0,-1-45 0,-4 39 0,-3 0 0,-2 0 0,-2 1 0,-2 0 0,-1 0 0,-3 1 0,-1 0 0,-2 2 0,-32-57 0,35 73 0,-1 1 0,-1 1 0,-1 0 0,-1 1 0,-1 1 0,-1 0 0,0 2 0,-2 0 0,0 2 0,-1 0 0,-1 1 0,0 2 0,-1 0 0,-1 2 0,0 1 0,-33-10 0,28 15-151,0 2-1,-1 1 0,1 1 0,-1 2 1,1 1-1,-1 2 0,1 1 1,-38 9-1,-50 13-6674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27:1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4635 171 24575,'0'-1'0,"0"0"0,0 1 0,-1-1 0,1 0 0,0 0 0,0 1 0,-1-1 0,1 0 0,-1 1 0,1-1 0,-1 0 0,1 1 0,-1-1 0,1 1 0,-1-1 0,1 1 0,-1-1 0,0 1 0,1-1 0,-1 1 0,0 0 0,1-1 0,-1 1 0,0 0 0,0-1 0,1 1 0,-3 0 0,-24-5 0,22 5 0,-134-9 0,-143 9 0,118 2 0,-447-4-19,-796 10-533,149 100 552,1107-84 286,-270 77-1,413-98-285,0-1 0,0 1 0,0 1 0,0-1 0,0 1 0,1 1 0,-1-1 0,1 1 0,0 0 0,1 1 0,-1 0 0,1 0 0,0 0 0,1 1 0,0 0 0,0 0 0,0 0 0,1 1 0,0-1 0,0 1 0,1 0 0,0 0 0,0 1 0,1-1 0,0 0 0,1 1 0,-1-1 0,1 11 0,-1 16 0,2 0 0,1 0 0,1 0 0,2 0 0,2-1 0,15 54 0,-5-39 0,2 0 0,1-1 0,49 84 0,-60-121 0,0 1 0,1-1 0,1-1 0,0 1 0,0-2 0,1 1 0,0-2 0,1 1 0,0-2 0,19 10 0,16 5 0,74 25 0,25-1 0,180 31 0,154 0 0,427-6-293,5-68-1,-361-23 294,-5-49 0,-397 35 147,216-78 0,130-85 146,-401 152-293,114-72 0,-135 73 0,-69 42 0,-1 0 0,0 1 0,0-1 0,0-1 0,0 1 0,0 0 0,-1-1 0,1 1 0,-1-1 0,1 0 0,-1 0 0,0 0 0,0 0 0,0 0 0,-1-1 0,1 1 0,-1 0 0,0-1 0,2-5 0,-3 4 0,0 1 0,-1-1 0,1 1 0,-1-1 0,0 1 0,0-1 0,0 1 0,-1 0 0,0-1 0,1 1 0,-1 0 0,-1 0 0,1 0 0,-1 1 0,-4-7 0,-9-8 0,0 0 0,-2 1 0,1 1 0,-2 1 0,-27-18 0,-114-60 0,114 68 0,-932-443 0,886 431 0,-116-31 0,179 61 0,-1 0 0,1 2 0,-1 2 0,0 0 0,0 2 0,0 1 0,0 2 0,-44 8 0,59-7-227,1 2-1,-1 0 1,2 0-1,-1 2 1,-21 12-1,-8 10-6598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06:27:1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0 825 24575,'176'166'0,"33"35"0,-161-150 0,-3 2 0,47 71 0,93 210 0,-12-19 0,-169-308 0,1 0 0,-1-1 0,1 0 0,1 0 0,-1-1 0,1 0 0,0 1 0,0-2 0,0 1 0,1-1 0,0 0 0,0 0 0,0-1 0,0 0 0,0 0 0,9 2 0,-2-3 0,-1 0 0,1-1 0,-1 0 0,1-1 0,-1-1 0,1 0 0,-1-1 0,22-5 0,-19 3 0,-1-1 0,0-1 0,0-1 0,-1 0 0,0 0 0,0-1 0,-1-1 0,0-1 0,18-16 0,5-10 0,57-69 0,7-29 0,127-218 0,50-169 0,65-225 0,-328 714 0,-7 19 0,-1-1 0,-1 0 0,0 0 0,0 0 0,-2 0 0,3-18 0,-6 31 0,0 1 0,0-1 0,0 0 0,0 1 0,0-1 0,0 1 0,0-1 0,0 1 0,0-1 0,0 0 0,0 1 0,0-1 0,-1 1 0,1-1 0,0 1 0,0-1 0,-1 1 0,1-1 0,0 1 0,-1-1 0,1 1 0,0-1 0,-1 1 0,1-1 0,-1 1 0,1 0 0,-1-1 0,1 1 0,-1 0 0,1-1 0,-1 1 0,1 0 0,-1 0 0,1 0 0,-1-1 0,1 1 0,-1 0 0,0 0 0,1 0 0,-1 0 0,1 0 0,-1 0 0,0 0 0,1 0 0,-1 0 0,-27 10-991,25-9 617,-39 21-6452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5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9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이미지 크기대로 </a:t>
            </a:r>
            <a:r>
              <a:rPr lang="ko-KR" altLang="en-US" dirty="0" err="1"/>
              <a:t>세팅되는</a:t>
            </a:r>
            <a:r>
              <a:rPr lang="ko-KR" altLang="en-US" dirty="0"/>
              <a:t> 기능을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기능을 보강하는 그 상태에서 크기 비율을 지정해주는 기능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084C8E-59A2-2526-72A9-677388C3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5" y="1728700"/>
            <a:ext cx="643979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0BD60-C5FA-A303-E732-4A2D1D01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6" y="1276117"/>
            <a:ext cx="6649378" cy="33342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147545-7583-CD02-CD0E-570D5A1947DC}"/>
              </a:ext>
            </a:extLst>
          </p:cNvPr>
          <p:cNvSpPr/>
          <p:nvPr/>
        </p:nvSpPr>
        <p:spPr>
          <a:xfrm>
            <a:off x="149664" y="26857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색깔을 가져오는 코드를 만들었고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5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E1022-BBC3-4CB9-92B2-6D61F72A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819050"/>
            <a:ext cx="9516803" cy="32198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299D37-2297-176C-B7F2-9C4ABAAFE750}"/>
              </a:ext>
            </a:extLst>
          </p:cNvPr>
          <p:cNvSpPr/>
          <p:nvPr/>
        </p:nvSpPr>
        <p:spPr>
          <a:xfrm>
            <a:off x="149664" y="26857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그걸 여기서 이렇게 비교해서 막았다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5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A260A8-EDE4-56AC-25A4-95B24BDC3938}"/>
              </a:ext>
            </a:extLst>
          </p:cNvPr>
          <p:cNvSpPr/>
          <p:nvPr/>
        </p:nvSpPr>
        <p:spPr>
          <a:xfrm>
            <a:off x="1685925" y="838200"/>
            <a:ext cx="8477250" cy="490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C18B14F-3BB9-4E29-116E-25C32E267DF8}"/>
                  </a:ext>
                </a:extLst>
              </p14:cNvPr>
              <p14:cNvContentPartPr/>
              <p14:nvPr/>
            </p14:nvContentPartPr>
            <p14:xfrm>
              <a:off x="5738265" y="3152535"/>
              <a:ext cx="199080" cy="97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C18B14F-3BB9-4E29-116E-25C32E267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9265" y="3143895"/>
                <a:ext cx="21672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4CCA0E93-9323-119A-E85D-DF594E16FD01}"/>
              </a:ext>
            </a:extLst>
          </p:cNvPr>
          <p:cNvGrpSpPr/>
          <p:nvPr/>
        </p:nvGrpSpPr>
        <p:grpSpPr>
          <a:xfrm>
            <a:off x="5867505" y="2942295"/>
            <a:ext cx="2339280" cy="430920"/>
            <a:chOff x="5867505" y="2942295"/>
            <a:chExt cx="23392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F2DED8D-6305-06B7-1C90-A5CA71CE5919}"/>
                    </a:ext>
                  </a:extLst>
                </p14:cNvPr>
                <p14:cNvContentPartPr/>
                <p14:nvPr/>
              </p14:nvContentPartPr>
              <p14:xfrm>
                <a:off x="5867505" y="2942295"/>
                <a:ext cx="2259360" cy="356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F2DED8D-6305-06B7-1C90-A5CA71CE59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8505" y="2933655"/>
                  <a:ext cx="2277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E691E48-EAF0-D4D6-15E3-F8B79F067DB0}"/>
                    </a:ext>
                  </a:extLst>
                </p14:cNvPr>
                <p14:cNvContentPartPr/>
                <p14:nvPr/>
              </p14:nvContentPartPr>
              <p14:xfrm>
                <a:off x="8091225" y="3209415"/>
                <a:ext cx="115560" cy="1638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E691E48-EAF0-D4D6-15E3-F8B79F067D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2585" y="3200775"/>
                  <a:ext cx="133200" cy="18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827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76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3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9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51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3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30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33FE1B-3AD8-CB48-AE8F-E20A6380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83" y="1761892"/>
            <a:ext cx="4715533" cy="33342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90B356-C120-CA4D-4BDC-0B9DED38E373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윈도우 모양 화살표로 </a:t>
            </a:r>
            <a:r>
              <a:rPr lang="ko-KR" altLang="en-US" dirty="0" err="1"/>
              <a:t>다시변경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03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8ADAE7-7E45-D5FF-8244-612663147B0B}"/>
              </a:ext>
            </a:extLst>
          </p:cNvPr>
          <p:cNvSpPr/>
          <p:nvPr/>
        </p:nvSpPr>
        <p:spPr>
          <a:xfrm>
            <a:off x="235390" y="181069"/>
            <a:ext cx="11597489" cy="1142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오더기능</a:t>
            </a:r>
            <a:r>
              <a:rPr lang="en-US" altLang="ko-KR" dirty="0"/>
              <a:t>(</a:t>
            </a:r>
            <a:r>
              <a:rPr lang="ko-KR" altLang="en-US" dirty="0"/>
              <a:t>업데이트 순서 </a:t>
            </a:r>
            <a:r>
              <a:rPr lang="ko-KR" altLang="en-US" dirty="0" err="1"/>
              <a:t>랜더링</a:t>
            </a:r>
            <a:r>
              <a:rPr lang="ko-KR" altLang="en-US" dirty="0"/>
              <a:t> 순서</a:t>
            </a:r>
            <a:r>
              <a:rPr lang="en-US" altLang="ko-KR" dirty="0"/>
              <a:t>)</a:t>
            </a:r>
            <a:r>
              <a:rPr lang="ko-KR" altLang="en-US" dirty="0"/>
              <a:t>를 정하는 기능을 진작에 만들었는데</a:t>
            </a:r>
            <a:endParaRPr lang="en-US" altLang="ko-KR" dirty="0"/>
          </a:p>
          <a:p>
            <a:r>
              <a:rPr lang="ko-KR" altLang="en-US" dirty="0"/>
              <a:t>실험을 지금이 처음 해봤더니 </a:t>
            </a:r>
            <a:r>
              <a:rPr lang="ko-KR" altLang="en-US" dirty="0" err="1"/>
              <a:t>랜더링</a:t>
            </a:r>
            <a:r>
              <a:rPr lang="ko-KR" altLang="en-US" dirty="0"/>
              <a:t> 순서에 문제가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부분을 실제 </a:t>
            </a:r>
            <a:r>
              <a:rPr lang="ko-KR" altLang="en-US" dirty="0" err="1"/>
              <a:t>랜더러의</a:t>
            </a:r>
            <a:r>
              <a:rPr lang="ko-KR" altLang="en-US" dirty="0"/>
              <a:t> 오더로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E5038-239B-0DB8-3F78-A799F817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" y="1971439"/>
            <a:ext cx="8059275" cy="33723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30AD149-2BC1-D740-FA38-26DA2A5F6ED8}"/>
                  </a:ext>
                </a:extLst>
              </p14:cNvPr>
              <p14:cNvContentPartPr/>
              <p14:nvPr/>
            </p14:nvContentPartPr>
            <p14:xfrm>
              <a:off x="2169225" y="4389495"/>
              <a:ext cx="1167840" cy="498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30AD149-2BC1-D740-FA38-26DA2A5F6E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225" y="4380855"/>
                <a:ext cx="118548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83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70DCDB-1B1E-34BC-4159-F599F1BF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1509444"/>
            <a:ext cx="10555173" cy="38391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4972E4-542C-90AD-0326-4758131ABE78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픽셀충돌용 </a:t>
            </a:r>
            <a:r>
              <a:rPr lang="en-US" altLang="ko-KR" dirty="0" err="1"/>
              <a:t>PlayMap</a:t>
            </a:r>
            <a:r>
              <a:rPr lang="ko-KR" altLang="en-US" dirty="0"/>
              <a:t>을 만들고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4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BDE8B5-D07F-DB49-1B84-BF8E8F8A1AE9}"/>
              </a:ext>
            </a:extLst>
          </p:cNvPr>
          <p:cNvSpPr/>
          <p:nvPr/>
        </p:nvSpPr>
        <p:spPr>
          <a:xfrm>
            <a:off x="2851842" y="1883120"/>
            <a:ext cx="6998329" cy="4146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67F5CB-53AF-6936-6523-D59273878CE2}"/>
              </a:ext>
            </a:extLst>
          </p:cNvPr>
          <p:cNvGrpSpPr/>
          <p:nvPr/>
        </p:nvGrpSpPr>
        <p:grpSpPr>
          <a:xfrm>
            <a:off x="2000025" y="1247415"/>
            <a:ext cx="10862640" cy="6090480"/>
            <a:chOff x="2000025" y="1247415"/>
            <a:chExt cx="10862640" cy="60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5B1A722-900E-0ED5-B638-3236AB14FB82}"/>
                    </a:ext>
                  </a:extLst>
                </p14:cNvPr>
                <p14:cNvContentPartPr/>
                <p14:nvPr/>
              </p14:nvContentPartPr>
              <p14:xfrm>
                <a:off x="6408225" y="1247415"/>
                <a:ext cx="129240" cy="60904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5B1A722-900E-0ED5-B638-3236AB14FB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9225" y="1238775"/>
                  <a:ext cx="146880" cy="61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BDE268B-2AFB-7391-4A25-76092158EEDD}"/>
                    </a:ext>
                  </a:extLst>
                </p14:cNvPr>
                <p14:cNvContentPartPr/>
                <p14:nvPr/>
              </p14:nvContentPartPr>
              <p14:xfrm>
                <a:off x="2000025" y="3676140"/>
                <a:ext cx="10862640" cy="3506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BDE268B-2AFB-7391-4A25-76092158EE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1025" y="3667500"/>
                  <a:ext cx="10880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FAECA97-2A92-FE10-6CBE-FE02619CECB1}"/>
                    </a:ext>
                  </a:extLst>
                </p14:cNvPr>
                <p14:cNvContentPartPr/>
                <p14:nvPr/>
              </p14:nvContentPartPr>
              <p14:xfrm>
                <a:off x="6450345" y="3930300"/>
                <a:ext cx="313920" cy="239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FAECA97-2A92-FE10-6CBE-FE02619CEC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41345" y="3921660"/>
                  <a:ext cx="331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B00A9D5-B9C0-6EF4-547F-8BAFA44C4512}"/>
                    </a:ext>
                  </a:extLst>
                </p14:cNvPr>
                <p14:cNvContentPartPr/>
                <p14:nvPr/>
              </p14:nvContentPartPr>
              <p14:xfrm>
                <a:off x="6904665" y="4284900"/>
                <a:ext cx="243720" cy="4726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B00A9D5-B9C0-6EF4-547F-8BAFA44C45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5665" y="4276260"/>
                  <a:ext cx="2613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AC0A389-C216-95AB-82ED-91C499874ABF}"/>
                    </a:ext>
                  </a:extLst>
                </p14:cNvPr>
                <p14:cNvContentPartPr/>
                <p14:nvPr/>
              </p14:nvContentPartPr>
              <p14:xfrm>
                <a:off x="7273305" y="4828860"/>
                <a:ext cx="127800" cy="182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AC0A389-C216-95AB-82ED-91C499874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4665" y="4820220"/>
                  <a:ext cx="145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0F8B2A3-1377-6710-7BC3-48D867B97564}"/>
                    </a:ext>
                  </a:extLst>
                </p14:cNvPr>
                <p14:cNvContentPartPr/>
                <p14:nvPr/>
              </p14:nvContentPartPr>
              <p14:xfrm>
                <a:off x="7699185" y="4350420"/>
                <a:ext cx="347400" cy="569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0F8B2A3-1377-6710-7BC3-48D867B97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0185" y="4341420"/>
                  <a:ext cx="365040" cy="58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F1BEC9-00A9-6B13-7665-184073AF8DD8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픽셀충돌을 하기 위해서</a:t>
            </a:r>
          </a:p>
        </p:txBody>
      </p:sp>
    </p:spTree>
    <p:extLst>
      <p:ext uri="{BB962C8B-B14F-4D97-AF65-F5344CB8AC3E}">
        <p14:creationId xmlns:p14="http://schemas.microsoft.com/office/powerpoint/2010/main" val="247424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4591E4-D094-4A99-7E68-29A6B4BF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2" y="1114302"/>
            <a:ext cx="10002646" cy="17528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80D26F-3FF0-1C42-20EE-29F101A4117F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화면에 꽉 채운 이미지를 만들었고 그 이미지를 왼쪽 위가 </a:t>
            </a:r>
            <a:r>
              <a:rPr lang="en-US" altLang="ko-KR" dirty="0"/>
              <a:t>0,0</a:t>
            </a:r>
            <a:r>
              <a:rPr lang="ko-KR" altLang="en-US" dirty="0"/>
              <a:t>이 되게 만들기 위해서 카메라 자체를 왼쪽으로 옮겼다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B07E8-5343-8042-FD0A-C2254D67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" y="3811885"/>
            <a:ext cx="9050013" cy="30007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547611-E582-7D6C-3913-DA8A7EDC6F91}"/>
              </a:ext>
            </a:extLst>
          </p:cNvPr>
          <p:cNvSpPr/>
          <p:nvPr/>
        </p:nvSpPr>
        <p:spPr>
          <a:xfrm>
            <a:off x="235389" y="295462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플레이어도 옮겼다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092F1B-BE26-50F4-3702-DEF8A67382E8}"/>
              </a:ext>
            </a:extLst>
          </p:cNvPr>
          <p:cNvSpPr/>
          <p:nvPr/>
        </p:nvSpPr>
        <p:spPr>
          <a:xfrm>
            <a:off x="149664" y="26857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색깔 비교를 편하게 하기 위해서 </a:t>
            </a:r>
            <a:r>
              <a:rPr lang="en-US" altLang="ko-KR" dirty="0" err="1"/>
              <a:t>gameenginecolor</a:t>
            </a:r>
            <a:r>
              <a:rPr lang="ko-KR" altLang="en-US" dirty="0"/>
              <a:t>와 같은 자료형을 만들었다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37B95-F641-8E59-A951-F74B85BF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4" y="4205135"/>
            <a:ext cx="8640381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A540CC-E61A-754A-40F0-5F73A37B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4" y="1197438"/>
            <a:ext cx="527758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4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E09237-1718-7562-1DFF-95756FDCBE9C}"/>
              </a:ext>
            </a:extLst>
          </p:cNvPr>
          <p:cNvSpPr/>
          <p:nvPr/>
        </p:nvSpPr>
        <p:spPr>
          <a:xfrm>
            <a:off x="149664" y="26857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텍스처에서 색깔을 가져오려면 다음과 같이 포맷을 알아내야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0C8B-1881-DA56-FCF1-7456FA10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5" y="1400026"/>
            <a:ext cx="602064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EC3726-2C53-2E5A-7D83-6290981D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79024"/>
              </p:ext>
            </p:extLst>
          </p:nvPr>
        </p:nvGraphicFramePr>
        <p:xfrm>
          <a:off x="8023226" y="2175391"/>
          <a:ext cx="3549648" cy="3776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16">
                  <a:extLst>
                    <a:ext uri="{9D8B030D-6E8A-4147-A177-3AD203B41FA5}">
                      <a16:colId xmlns:a16="http://schemas.microsoft.com/office/drawing/2014/main" val="2888805372"/>
                    </a:ext>
                  </a:extLst>
                </a:gridCol>
                <a:gridCol w="1183216">
                  <a:extLst>
                    <a:ext uri="{9D8B030D-6E8A-4147-A177-3AD203B41FA5}">
                      <a16:colId xmlns:a16="http://schemas.microsoft.com/office/drawing/2014/main" val="898288940"/>
                    </a:ext>
                  </a:extLst>
                </a:gridCol>
                <a:gridCol w="1183216">
                  <a:extLst>
                    <a:ext uri="{9D8B030D-6E8A-4147-A177-3AD203B41FA5}">
                      <a16:colId xmlns:a16="http://schemas.microsoft.com/office/drawing/2014/main" val="269407652"/>
                    </a:ext>
                  </a:extLst>
                </a:gridCol>
              </a:tblGrid>
              <a:tr h="1258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26503"/>
                  </a:ext>
                </a:extLst>
              </a:tr>
              <a:tr h="1258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93368"/>
                  </a:ext>
                </a:extLst>
              </a:tr>
              <a:tr h="1258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562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6A0A11-2A1E-5C0B-FBCB-AF3D5F7403AF}"/>
              </a:ext>
            </a:extLst>
          </p:cNvPr>
          <p:cNvSpPr txBox="1"/>
          <p:nvPr/>
        </p:nvSpPr>
        <p:spPr>
          <a:xfrm>
            <a:off x="8307238" y="1575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DXGI_FORMAT_R8G8B8A8_UNORM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D699D-B5AA-F770-2CD4-DD120CA01B63}"/>
              </a:ext>
            </a:extLst>
          </p:cNvPr>
          <p:cNvSpPr/>
          <p:nvPr/>
        </p:nvSpPr>
        <p:spPr>
          <a:xfrm>
            <a:off x="149664" y="268570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색깔의 포맷을 계산해서 포인터를 </a:t>
            </a:r>
            <a:r>
              <a:rPr lang="ko-KR" altLang="en-US" dirty="0" err="1"/>
              <a:t>이동시킬것이다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2D0C4A-EF76-A0AE-711F-F782D6A3DDAF}"/>
              </a:ext>
            </a:extLst>
          </p:cNvPr>
          <p:cNvGrpSpPr/>
          <p:nvPr/>
        </p:nvGrpSpPr>
        <p:grpSpPr>
          <a:xfrm>
            <a:off x="8023227" y="2175388"/>
            <a:ext cx="1168398" cy="1261266"/>
            <a:chOff x="374652" y="1622938"/>
            <a:chExt cx="1031878" cy="126126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6419E2-F4F6-39CB-D6BA-FE81ADC552C0}"/>
                </a:ext>
              </a:extLst>
            </p:cNvPr>
            <p:cNvSpPr/>
            <p:nvPr/>
          </p:nvSpPr>
          <p:spPr>
            <a:xfrm>
              <a:off x="374652" y="1622940"/>
              <a:ext cx="250826" cy="12536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</a:t>
              </a:r>
            </a:p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A0C6DC-9EA4-9413-31AC-B4BABE49C8BF}"/>
                </a:ext>
              </a:extLst>
            </p:cNvPr>
            <p:cNvSpPr/>
            <p:nvPr/>
          </p:nvSpPr>
          <p:spPr>
            <a:xfrm>
              <a:off x="639765" y="1622939"/>
              <a:ext cx="250826" cy="12536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</a:p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65F922-A0C5-0432-A62F-1C8C88074162}"/>
                </a:ext>
              </a:extLst>
            </p:cNvPr>
            <p:cNvSpPr/>
            <p:nvPr/>
          </p:nvSpPr>
          <p:spPr>
            <a:xfrm>
              <a:off x="890591" y="1630595"/>
              <a:ext cx="250826" cy="12536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</a:p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127249-6D32-1931-5820-EAAFD831D120}"/>
                </a:ext>
              </a:extLst>
            </p:cNvPr>
            <p:cNvSpPr/>
            <p:nvPr/>
          </p:nvSpPr>
          <p:spPr>
            <a:xfrm>
              <a:off x="1155704" y="1622938"/>
              <a:ext cx="250826" cy="12536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1DF3994-AF1B-8105-76E7-6D9729D8632B}"/>
              </a:ext>
            </a:extLst>
          </p:cNvPr>
          <p:cNvSpPr/>
          <p:nvPr/>
        </p:nvSpPr>
        <p:spPr>
          <a:xfrm flipV="1">
            <a:off x="7648575" y="1482209"/>
            <a:ext cx="742950" cy="647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FFF48D8-20B7-460B-F275-3E6C51902F39}"/>
              </a:ext>
            </a:extLst>
          </p:cNvPr>
          <p:cNvSpPr/>
          <p:nvPr/>
        </p:nvSpPr>
        <p:spPr>
          <a:xfrm flipV="1">
            <a:off x="8891437" y="2802192"/>
            <a:ext cx="742950" cy="647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16EDB4-50B3-6E32-2329-F9CFA271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0" y="1482209"/>
            <a:ext cx="5973009" cy="2200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FB2E675-5A83-4FBA-9A53-466164C630CA}"/>
                  </a:ext>
                </a:extLst>
              </p14:cNvPr>
              <p14:cNvContentPartPr/>
              <p14:nvPr/>
            </p14:nvContentPartPr>
            <p14:xfrm>
              <a:off x="1245990" y="2833935"/>
              <a:ext cx="2072160" cy="5781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FB2E675-5A83-4FBA-9A53-466164C630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350" y="2824935"/>
                <a:ext cx="208980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F8992145-B6D5-F4B3-632B-B8F208CAB2EC}"/>
              </a:ext>
            </a:extLst>
          </p:cNvPr>
          <p:cNvGrpSpPr/>
          <p:nvPr/>
        </p:nvGrpSpPr>
        <p:grpSpPr>
          <a:xfrm>
            <a:off x="7495950" y="1427055"/>
            <a:ext cx="1900080" cy="1281600"/>
            <a:chOff x="7495950" y="1427055"/>
            <a:chExt cx="1900080" cy="12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B35FC74-ADA3-A578-D806-AA29D47FA43B}"/>
                    </a:ext>
                  </a:extLst>
                </p14:cNvPr>
                <p14:cNvContentPartPr/>
                <p14:nvPr/>
              </p14:nvContentPartPr>
              <p14:xfrm>
                <a:off x="7495950" y="1427055"/>
                <a:ext cx="888840" cy="777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B35FC74-ADA3-A578-D806-AA29D47FA4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86950" y="1418055"/>
                  <a:ext cx="90648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824C995-D993-5951-2D89-4A724F98E286}"/>
                    </a:ext>
                  </a:extLst>
                </p14:cNvPr>
                <p14:cNvContentPartPr/>
                <p14:nvPr/>
              </p14:nvContentPartPr>
              <p14:xfrm>
                <a:off x="8048550" y="1942935"/>
                <a:ext cx="1061640" cy="655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824C995-D993-5951-2D89-4A724F98E2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39550" y="1934295"/>
                  <a:ext cx="10792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BD95D72-0569-B62C-05CF-555BCDB49ED1}"/>
                    </a:ext>
                  </a:extLst>
                </p14:cNvPr>
                <p14:cNvContentPartPr/>
                <p14:nvPr/>
              </p14:nvContentPartPr>
              <p14:xfrm>
                <a:off x="8524830" y="2273775"/>
                <a:ext cx="871200" cy="434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BD95D72-0569-B62C-05CF-555BCDB49E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15830" y="2264775"/>
                  <a:ext cx="888840" cy="45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601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137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279</cp:revision>
  <dcterms:created xsi:type="dcterms:W3CDTF">2023-07-10T05:32:34Z</dcterms:created>
  <dcterms:modified xsi:type="dcterms:W3CDTF">2023-08-31T09:17:50Z</dcterms:modified>
</cp:coreProperties>
</file>