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4" r:id="rId2"/>
    <p:sldId id="456" r:id="rId3"/>
    <p:sldId id="457" r:id="rId4"/>
    <p:sldId id="4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20BFE-0EB4-4A45-FB75-5D7AF465E030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/>
              <a:t>Allrelease</a:t>
            </a:r>
            <a:r>
              <a:rPr lang="ko-KR" altLang="en-US" dirty="0"/>
              <a:t>를 만들어서 삭제 구조를 만들 예정이다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기본적으로는 </a:t>
            </a:r>
            <a:r>
              <a:rPr lang="en-US" altLang="ko-KR" dirty="0"/>
              <a:t>Update</a:t>
            </a:r>
            <a:r>
              <a:rPr lang="ko-KR" altLang="en-US" dirty="0"/>
              <a:t>와 비슷하다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96A71-95F2-3137-D360-D2F98ED8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5" y="1894178"/>
            <a:ext cx="6942859" cy="37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0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C2DAE1-8CEB-988F-5FB7-E32A4957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4" y="2048294"/>
            <a:ext cx="9593014" cy="346758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7280EBC-12DE-EC85-EEFB-C9999B3EB595}"/>
              </a:ext>
            </a:extLst>
          </p:cNvPr>
          <p:cNvSpPr/>
          <p:nvPr/>
        </p:nvSpPr>
        <p:spPr>
          <a:xfrm>
            <a:off x="235390" y="181069"/>
            <a:ext cx="11597489" cy="126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인터페이스는 다음과 같이 </a:t>
            </a:r>
            <a:r>
              <a:rPr lang="ko-KR" altLang="en-US" dirty="0" err="1"/>
              <a:t>만들것이고</a:t>
            </a:r>
            <a:endParaRPr lang="en-US" altLang="ko-KR" dirty="0"/>
          </a:p>
          <a:p>
            <a:r>
              <a:rPr lang="ko-KR" altLang="en-US" dirty="0"/>
              <a:t>기본 개념은 트랜스폼만 있으면 </a:t>
            </a:r>
            <a:r>
              <a:rPr lang="ko-KR" altLang="en-US" dirty="0" err="1"/>
              <a:t>충돌할수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크기 </a:t>
            </a:r>
            <a:r>
              <a:rPr lang="en-US" altLang="ko-KR" dirty="0"/>
              <a:t>1, 1, 1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03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32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30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30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290</cp:revision>
  <dcterms:created xsi:type="dcterms:W3CDTF">2023-07-10T05:32:34Z</dcterms:created>
  <dcterms:modified xsi:type="dcterms:W3CDTF">2023-09-04T08:12:15Z</dcterms:modified>
</cp:coreProperties>
</file>