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4" r:id="rId2"/>
    <p:sldId id="446" r:id="rId3"/>
    <p:sldId id="447" r:id="rId4"/>
    <p:sldId id="448" r:id="rId5"/>
    <p:sldId id="449" r:id="rId6"/>
    <p:sldId id="452" r:id="rId7"/>
    <p:sldId id="450" r:id="rId8"/>
    <p:sldId id="451" r:id="rId9"/>
    <p:sldId id="456" r:id="rId10"/>
    <p:sldId id="457" r:id="rId11"/>
    <p:sldId id="4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08:1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1381 24575,'1'-1'0,"-1"1"0,1-1 0,-1 0 0,1 0 0,-1 0 0,1 1 0,-1-1 0,1 0 0,-1 0 0,1 1 0,0-1 0,0 1 0,-1-1 0,1 0 0,0 1 0,0 0 0,0-1 0,0 1 0,-1-1 0,1 1 0,0 0 0,0 0 0,0-1 0,0 1 0,1 0 0,31-5 0,-29 4 0,107-7 0,120 7 0,26-1 0,504-85 0,-7-62 0,-249 23 0,100-22 0,-26 41 0,142-31 0,-147 31 0,-394 85 0,221 2 0,-240 21 0,1-7 0,238-41 0,116-47 0,39-65 0,-428 118 0,113-48-1365,-208 78-5461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20:5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24575,'27'1'0,"-1"2"0,0 1 0,0 0 0,0 2 0,-1 1 0,0 2 0,0 0 0,28 15 0,27 19 0,76 54 0,-110-67 0,1177 745-513,28-53 0,-1218-703 617,-23-12-222,0-1 0,1 0 0,0-1 0,0 0 0,0 0 0,1-1 0,-1-1 0,1 0 0,0 0 0,14 0 0,-6-7-5853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20:59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24575,'0'0'0,"-1"0"0,1 0 0,0 0 0,0-1 0,0 1 0,0 0 0,-1 0 0,1 0 0,0 0 0,0-1 0,-1 1 0,1 0 0,0 0 0,0 0 0,0 0 0,-1 0 0,1 0 0,0 0 0,0 0 0,-1 0 0,1 0 0,0 0 0,0 0 0,-1 0 0,1 0 0,0 0 0,0 0 0,-1 0 0,1 0 0,0 0 0,0 0 0,-1 0 0,1 0 0,0 0 0,0 0 0,-1 1 0,1-1 0,0 0 0,0 0 0,0 0 0,-1 0 0,1 1 0,-6 14 0,2 24 0,19 252 0,-2-131 0,4 744 0,-17-890 0,0-8 0,-1 0 0,1-1 0,0 1 0,1 0 0,-1-1 0,1 1 0,0-1 0,1 1 0,-1-1 0,3 7 0,1-9-1365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21:0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3748 19 24575,'0'-1'0,"-1"0"0,1 0 0,-1 1 0,1-1 0,-1 0 0,0 0 0,1 0 0,-1 0 0,0 1 0,0-1 0,0 0 0,0 1 0,1-1 0,-1 1 0,0-1 0,0 1 0,0-1 0,0 1 0,0 0 0,0-1 0,-1 1 0,1 0 0,0 0 0,0 0 0,-1 0 0,-32-4 0,-5 4 0,1 2 0,0 1 0,0 2 0,-69 18 0,-150 61 0,173-54 0,-71 24-14,-616 207-314,-11-37 68,-228-8 260,968-206 101,-2-3-1,1-1 0,-1-2 1,0-3-1,-48-3 0,89 1-149,0 1 1,1-1-1,-1 1 0,0-1 0,1 0 1,-1 0-1,1-1 0,0 1 0,-1 0 1,1-1-1,0 1 0,0-1 0,-1 0 1,1 0-1,1 0 0,-1 0 0,0 0 1,0 0-1,1 0 0,-1-1 0,1 1 1,0 0-1,0-1 0,0 0 0,0 1 0,0-1 1,0-3-1,-7-26-6777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21:0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24575,'23'1'0,"0"1"0,0 2 0,-1 0 0,0 1 0,0 1 0,0 1 0,0 1 0,25 14 0,23 15 0,66 48 0,-105-65 0,629 451-257,-20 36-140,-326-256 322,-135-106 75,280 210 0,-454-351 64,-1-1 0,1 0 0,0 0 1,0-1-1,0 1 0,0-1 0,1 0 0,-1 0 1,1-1-1,6 2 0,-10-3-110,0-1-1,0 1 1,0 0 0,1-1 0,-1 1-1,0-1 1,0 1 0,0-1-1,-1 0 1,1 0 0,0 0 0,0 0-1,0 0 1,-1-1 0,1 1 0,0 0-1,-1-1 1,1 1 0,-1-1-1,0 0 1,1 1 0,-1-1 0,0 0-1,0 0 1,0 0 0,-1 0 0,1 0-1,1-3 1,11-33-6780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21:0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24575,'22'0'0,"-1"1"0,1 1 0,0 1 0,0 1 0,-1 1 0,1 0 0,-2 2 0,1 1 0,-1 0 0,0 1 0,34 23 0,16 10 0,129 86 0,-173-109 0,-2 1 0,0 1 0,-2 1 0,0 1 0,25 34 0,-42-50 0,0 1 0,-1-1 0,0 1 0,0 0 0,-1 0 0,0 0 0,0 0 0,-1 1 0,0-1 0,-1 1 0,0 0 0,0-1 0,-1 1 0,0 0 0,0-1 0,-1 1 0,0 0 0,-1-1 0,0 1 0,0-1 0,-6 15 0,3-12 0,-1 1 0,-1-1 0,0 0 0,0-1 0,-1 0 0,0 0 0,0 0 0,-1-1 0,-1-1 0,0 1 0,0-2 0,0 1 0,-1-1 0,-12 6 0,0-3 0,-44 13 0,12-5 0,55-18 0,-1 0 0,1 0 0,0 0 0,0 0 0,-1 0 0,1 0 0,0 0 0,0 0 0,-1 0 0,1 0 0,0 0 0,0 1 0,-1-1 0,1 0 0,0 0 0,0 0 0,0 0 0,-1 0 0,1 0 0,0 0 0,0 1 0,0-1 0,-1 0 0,1 0 0,0 0 0,0 1 0,0-1 0,0 0 0,-1 0 0,1 0 0,0 1 0,0-1 0,0 0 0,0 0 0,0 1 0,0-1 0,0 0 0,0 0 0,0 1 0,0-1 0,0 0 0,0 0 0,0 1 0,0-1 0,0 0 0,0 0 0,0 0 0,0 1 0,0-1 0,0 0 0,0 0 0,0 1 0,1-1 0,-1 0 0,0 0 0,0 0 0,0 1 0,21 8 0,33 1 0,149 6 0,226-13 0,-247-4 0,-81 0-1365,-23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21:3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2864 1 24575,'-25'1'0,"0"1"0,0 1 0,0 2 0,1 0 0,0 2 0,-24 9 0,-138 68 0,146-65 0,-298 149 0,-415 192 0,278-168 0,346-147 0,-230 49 0,322-89 0,1 0 0,-1-3 0,0-1 0,-69-7 0,3 3-1365,71 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21:3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24575,'34'14'0,"-1"2"0,-1 1 0,59 41 0,-32-19 0,550 414 0,-523-384 0,45 37 0,404 315 0,25-34 0,-486-342 0,239 134 0,-272-164-1365,-15-12-5461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08:17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24575,'487'38'0,"-414"-30"0,-66-7 0,1-1 0,-1 2 0,0-1 0,1 1 0,-1 0 0,0 0 0,0 1 0,0 0 0,-1 0 0,8 5 0,-11-5 0,1 0 0,-1 0 0,-1 1 0,1-1 0,0 1 0,-1-1 0,1 1 0,-1 0 0,0 0 0,-1 0 0,1 0 0,-1 0 0,1 0 0,-1 1 0,-1-1 0,1 0 0,0 1 0,-1 6 0,0 61 0,-17 139 0,2-64 0,-5 654 0,17-404 0,3-383 0,0 0 0,0 1 0,-1 0 0,-1 0 0,-5 18 0,7-30 0,-1-1 0,1 1 0,-1-1 0,0 0 0,0 1 0,0-1 0,-1 0 0,1 0 0,0 0 0,-1 0 0,1 0 0,-1 0 0,0 0 0,1 0 0,-1-1 0,0 1 0,0-1 0,0 1 0,-1-1 0,1 0 0,0 0 0,0 0 0,-1 0 0,1 0 0,0 0 0,-1-1 0,1 1 0,-1-1 0,1 0 0,-1 1 0,-3-1 0,-18-3-1365,2-2-5461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08:1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24575,'5400'0'-4249,"-3085"0"7133,-2284 0-9710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08:1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24575,'6'5'0,"1"-1"0,0 1 0,0-1 0,1 0 0,-1-1 0,1 0 0,8 3 0,9 3 0,842 300 0,-865-309 0,0 0 0,-1 0 0,1 1 0,0-1 0,-1 1 0,1-1 0,0 1 0,-1 0 0,1 0 0,-1-1 0,1 1 0,-1 0 0,0 0 0,1 0 0,-1 1 0,0-1 0,0 0 0,0 0 0,1 1 0,-2-1 0,1 1 0,0-1 0,0 1 0,0-1 0,-1 1 0,1-1 0,0 1 0,-1 0 0,0-1 0,1 1 0,-1 0 0,0 0 0,0-1 0,0 1 0,0 0 0,0-1 0,0 1 0,-1 0 0,1 0 0,0-1 0,-1 1 0,0-1 0,1 1 0,-1 0 0,0-1 0,0 1 0,0-1 0,0 1 0,-1 0 0,-7 11 0,-1 0 0,-1-1 0,0 0 0,-16 13 0,18-17 0,-327 256 0,125-105 0,118-80 0,51-41 0,-94 63 0,109-87-1365,6-6-5461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08:1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1381 24575,'1'-1'0,"-1"1"0,1-1 0,-1 0 0,1 0 0,-1 0 0,1 1 0,-1-1 0,1 0 0,-1 0 0,1 1 0,0-1 0,0 1 0,-1-1 0,1 0 0,0 1 0,0 0 0,0-1 0,0 1 0,-1-1 0,1 1 0,0 0 0,0 0 0,0-1 0,0 1 0,1 0 0,31-5 0,-29 4 0,107-7 0,120 7 0,26-1 0,504-85 0,-7-62 0,-249 23 0,100-22 0,-26 41 0,142-31 0,-147 31 0,-394 85 0,221 2 0,-240 21 0,1-7 0,238-41 0,116-47 0,39-65 0,-428 118 0,113-48-1365,-208 78-5461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08:17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24575,'487'38'0,"-414"-30"0,-66-7 0,1-1 0,-1 2 0,0-1 0,1 1 0,-1 0 0,0 0 0,0 1 0,0 0 0,-1 0 0,8 5 0,-11-5 0,1 0 0,-1 0 0,-1 1 0,1-1 0,0 1 0,-1-1 0,1 1 0,-1 0 0,0 0 0,-1 0 0,1 0 0,-1 0 0,1 0 0,-1 1 0,-1-1 0,1 0 0,0 1 0,-1 6 0,0 61 0,-17 139 0,2-64 0,-5 654 0,17-404 0,3-383 0,0 0 0,0 1 0,-1 0 0,-1 0 0,-5 18 0,7-30 0,-1-1 0,1 1 0,-1-1 0,0 0 0,0 1 0,0-1 0,-1 0 0,1 0 0,0 0 0,-1 0 0,1 0 0,-1 0 0,0 0 0,1 0 0,-1-1 0,0 1 0,0-1 0,0 1 0,-1-1 0,1 0 0,0 0 0,0 0 0,-1 0 0,1 0 0,0 0 0,-1-1 0,1 1 0,-1-1 0,1 0 0,-1 1 0,-3-1 0,-18-3-1365,2-2-5461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08:1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24575,'5400'0'-4249,"-3085"0"7133,-2284 0-9710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08:1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24575,'6'5'0,"1"-1"0,0 1 0,0-1 0,1 0 0,-1-1 0,1 0 0,8 3 0,9 3 0,842 300 0,-865-309 0,0 0 0,-1 0 0,1 1 0,0-1 0,-1 1 0,1-1 0,0 1 0,-1 0 0,1 0 0,-1-1 0,1 1 0,-1 0 0,0 0 0,1 0 0,-1 1 0,0-1 0,0 0 0,0 0 0,1 1 0,-2-1 0,1 1 0,0-1 0,0 1 0,0-1 0,-1 1 0,1-1 0,0 1 0,-1 0 0,0-1 0,1 1 0,-1 0 0,0 0 0,0-1 0,0 1 0,0 0 0,0-1 0,0 1 0,-1 0 0,1 0 0,0-1 0,-1 1 0,0-1 0,1 1 0,-1 0 0,0-1 0,0 1 0,0-1 0,0 1 0,-1 0 0,-7 11 0,-1 0 0,-1-1 0,0 0 0,-16 13 0,18-17 0,-327 256 0,125-105 0,118-80 0,51-41 0,-94 63 0,109-87-1365,6-6-5461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20:5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2677 0 24575,'-10'1'0,"0"0"0,0 1 0,0 0 0,1 0 0,-1 1 0,-12 6 0,-10 2 0,-752 283-21,372-132-589,-659 244 484,1019-385 126,33-13 0,0 0 0,0-1 0,-1-1 0,0 0 0,0-2 0,-35 4 0,53-8-54,-1 0 0,0-1 1,1 1-1,-1 0 0,0-1 0,1 0 0,-1 1 0,1-1 0,-1 0 0,1 0 1,-1-1-1,1 1 0,0 0 0,0-1 0,0 0 0,0 1 0,0-1 0,0 0 1,0 0-1,0 0 0,0 0 0,-1-3 0,-15-24-6141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2.png"/><Relationship Id="rId18" Type="http://schemas.openxmlformats.org/officeDocument/2006/relationships/customXml" Target="../ink/ink13.xm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10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1.png"/><Relationship Id="rId24" Type="http://schemas.openxmlformats.org/officeDocument/2006/relationships/customXml" Target="../ink/ink16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customXml" Target="../ink/ink9.xml"/><Relationship Id="rId19" Type="http://schemas.openxmlformats.org/officeDocument/2006/relationships/image" Target="../media/image15.png"/><Relationship Id="rId4" Type="http://schemas.openxmlformats.org/officeDocument/2006/relationships/customXml" Target="../ink/ink6.xml"/><Relationship Id="rId9" Type="http://schemas.openxmlformats.org/officeDocument/2006/relationships/image" Target="../media/image10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20BFE-0EB4-4A45-FB75-5D7AF465E030}"/>
              </a:ext>
            </a:extLst>
          </p:cNvPr>
          <p:cNvSpPr/>
          <p:nvPr/>
        </p:nvSpPr>
        <p:spPr>
          <a:xfrm>
            <a:off x="235390" y="181069"/>
            <a:ext cx="11597489" cy="76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/>
              <a:t>Allrelease</a:t>
            </a:r>
            <a:r>
              <a:rPr lang="ko-KR" altLang="en-US" dirty="0"/>
              <a:t>를 만들어서 삭제 구조를 만들 예정이다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기본적으로는 </a:t>
            </a:r>
            <a:r>
              <a:rPr lang="en-US" altLang="ko-KR" dirty="0"/>
              <a:t>Update</a:t>
            </a:r>
            <a:r>
              <a:rPr lang="ko-KR" altLang="en-US" dirty="0"/>
              <a:t>와 비슷하다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96A71-95F2-3137-D360-D2F98ED8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5" y="1894178"/>
            <a:ext cx="6942859" cy="37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0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32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30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3E8BC4-9CDA-C299-DA23-45988055663F}"/>
              </a:ext>
            </a:extLst>
          </p:cNvPr>
          <p:cNvSpPr/>
          <p:nvPr/>
        </p:nvSpPr>
        <p:spPr>
          <a:xfrm>
            <a:off x="235390" y="181069"/>
            <a:ext cx="11597489" cy="1294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오브젝트 수준에서 다 처리해주는데</a:t>
            </a:r>
            <a:endParaRPr lang="en-US" altLang="ko-KR" dirty="0"/>
          </a:p>
          <a:p>
            <a:r>
              <a:rPr lang="ko-KR" altLang="en-US" dirty="0"/>
              <a:t>레벨 자체가 실행하는 것이므로 레벨은 삭제가 될 수 없어요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오브젝트만 지운다고 </a:t>
            </a:r>
            <a:r>
              <a:rPr lang="ko-KR" altLang="en-US" dirty="0" err="1"/>
              <a:t>끝나는게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카메라 내부의 </a:t>
            </a:r>
            <a:r>
              <a:rPr lang="ko-KR" altLang="en-US" dirty="0" err="1"/>
              <a:t>랜더러도</a:t>
            </a:r>
            <a:r>
              <a:rPr lang="ko-KR" altLang="en-US" dirty="0"/>
              <a:t> 지워야 하므로 </a:t>
            </a:r>
            <a:r>
              <a:rPr lang="en-US" altLang="ko-KR" dirty="0"/>
              <a:t>level</a:t>
            </a:r>
            <a:r>
              <a:rPr lang="ko-KR" altLang="en-US" dirty="0"/>
              <a:t>은 </a:t>
            </a:r>
            <a:r>
              <a:rPr lang="ko-KR" altLang="en-US" dirty="0" err="1"/>
              <a:t>오버라이드를</a:t>
            </a:r>
            <a:r>
              <a:rPr lang="ko-KR" altLang="en-US" dirty="0"/>
              <a:t> 해야 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BA9391-228D-B731-36E3-B186B78E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7" y="1779803"/>
            <a:ext cx="855464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22F51A-5DE8-84A5-7478-EBE694EC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0" y="1898906"/>
            <a:ext cx="9021434" cy="21910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7B5819-72C8-D098-D60E-E42A07BA56C3}"/>
              </a:ext>
            </a:extLst>
          </p:cNvPr>
          <p:cNvSpPr/>
          <p:nvPr/>
        </p:nvSpPr>
        <p:spPr>
          <a:xfrm>
            <a:off x="235390" y="181069"/>
            <a:ext cx="11597489" cy="1294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레벨은 확인해보면 알겠지만 내부에서 카메라를 먼저 릴리즈 해서 </a:t>
            </a:r>
            <a:r>
              <a:rPr lang="ko-KR" altLang="en-US" dirty="0" err="1"/>
              <a:t>랜더러들의</a:t>
            </a:r>
            <a:r>
              <a:rPr lang="ko-KR" altLang="en-US" dirty="0"/>
              <a:t> 삭제를 확인할 것이다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D758DF-6FC2-EE7F-B618-E9961FE63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" y="5087005"/>
            <a:ext cx="8173591" cy="14098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C3D552-11CA-5B30-8C7C-96CB8A26B420}"/>
              </a:ext>
            </a:extLst>
          </p:cNvPr>
          <p:cNvSpPr/>
          <p:nvPr/>
        </p:nvSpPr>
        <p:spPr>
          <a:xfrm>
            <a:off x="233038" y="4235512"/>
            <a:ext cx="11597489" cy="716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삭제에 대해서 잘못된 부분이 있어서 수정했다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8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03F742-1402-3388-DFC3-F5A15894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0" y="1154975"/>
            <a:ext cx="8259328" cy="40772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F443F2-ADEA-5255-B95B-02906FA08BB4}"/>
              </a:ext>
            </a:extLst>
          </p:cNvPr>
          <p:cNvSpPr/>
          <p:nvPr/>
        </p:nvSpPr>
        <p:spPr>
          <a:xfrm>
            <a:off x="235390" y="181069"/>
            <a:ext cx="11597489" cy="660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이제 </a:t>
            </a:r>
            <a:r>
              <a:rPr lang="en-US" altLang="ko-KR" dirty="0"/>
              <a:t>Death</a:t>
            </a:r>
            <a:r>
              <a:rPr lang="ko-KR" altLang="en-US" dirty="0"/>
              <a:t>를 해보면 카메라의 </a:t>
            </a:r>
            <a:r>
              <a:rPr lang="en-US" altLang="ko-KR" dirty="0"/>
              <a:t>erase</a:t>
            </a:r>
            <a:r>
              <a:rPr lang="ko-KR" altLang="en-US" dirty="0"/>
              <a:t>가 </a:t>
            </a:r>
            <a:r>
              <a:rPr lang="ko-KR" altLang="en-US" dirty="0" err="1"/>
              <a:t>먼저들어</a:t>
            </a:r>
            <a:r>
              <a:rPr lang="ko-KR" altLang="en-US" dirty="0"/>
              <a:t> 올 것이다</a:t>
            </a:r>
            <a:r>
              <a:rPr lang="en-US" altLang="ko-KR" dirty="0"/>
              <a:t>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286E8-5673-259C-7076-A8D08835E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763" y="2504399"/>
            <a:ext cx="8078327" cy="41725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6B81F3-C8C5-7D2B-050F-846AE9A38DED}"/>
              </a:ext>
            </a:extLst>
          </p:cNvPr>
          <p:cNvSpPr/>
          <p:nvPr/>
        </p:nvSpPr>
        <p:spPr>
          <a:xfrm>
            <a:off x="6934954" y="1843496"/>
            <a:ext cx="5056136" cy="660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곧바로 </a:t>
            </a:r>
            <a:r>
              <a:rPr lang="en-US" altLang="ko-KR" dirty="0" err="1"/>
              <a:t>GameObject</a:t>
            </a:r>
            <a:r>
              <a:rPr lang="ko-KR" altLang="en-US" dirty="0"/>
              <a:t>의 </a:t>
            </a:r>
            <a:r>
              <a:rPr lang="en-US" altLang="ko-KR" dirty="0"/>
              <a:t>Erase</a:t>
            </a:r>
            <a:r>
              <a:rPr lang="ko-KR" altLang="en-US" dirty="0"/>
              <a:t>가 들어온다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79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44911-7F2F-2852-ADF0-3D9E85397825}"/>
              </a:ext>
            </a:extLst>
          </p:cNvPr>
          <p:cNvSpPr/>
          <p:nvPr/>
        </p:nvSpPr>
        <p:spPr>
          <a:xfrm>
            <a:off x="235390" y="181069"/>
            <a:ext cx="11597489" cy="169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우리 엔진구조는 누가 책임을 가졌고 라이프타임을 어떻게 가져가냐 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라이프타임이란</a:t>
            </a:r>
            <a:r>
              <a:rPr lang="ko-KR" altLang="en-US" dirty="0"/>
              <a:t> 각 클래스와 객체가 삭제되는 타임이 어떻게 </a:t>
            </a:r>
            <a:r>
              <a:rPr lang="ko-KR" altLang="en-US" dirty="0" err="1"/>
              <a:t>되느냐를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</a:t>
            </a:r>
            <a:r>
              <a:rPr lang="ko-KR" altLang="en-US" dirty="0" err="1"/>
              <a:t>액터는</a:t>
            </a:r>
            <a:r>
              <a:rPr lang="ko-KR" altLang="en-US" dirty="0"/>
              <a:t> 컴포넌트보다 </a:t>
            </a:r>
            <a:r>
              <a:rPr lang="ko-KR" altLang="en-US" dirty="0" err="1"/>
              <a:t>오래살수밖에</a:t>
            </a:r>
            <a:r>
              <a:rPr lang="ko-KR" altLang="en-US" dirty="0"/>
              <a:t> 없고</a:t>
            </a:r>
            <a:endParaRPr lang="en-US" altLang="ko-KR" dirty="0"/>
          </a:p>
          <a:p>
            <a:r>
              <a:rPr lang="ko-KR" altLang="en-US" dirty="0" err="1"/>
              <a:t>랜더러는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컴포넌트이므로</a:t>
            </a:r>
            <a:endParaRPr lang="en-US" altLang="ko-KR" dirty="0"/>
          </a:p>
          <a:p>
            <a:r>
              <a:rPr lang="ko-KR" altLang="en-US" dirty="0" err="1"/>
              <a:t>랜더러는</a:t>
            </a:r>
            <a:r>
              <a:rPr lang="ko-KR" altLang="en-US" dirty="0"/>
              <a:t> 카메라에게 </a:t>
            </a:r>
            <a:r>
              <a:rPr lang="ko-KR" altLang="en-US" dirty="0" err="1"/>
              <a:t>빌려준것이다</a:t>
            </a:r>
            <a:r>
              <a:rPr lang="en-US" altLang="ko-KR" dirty="0"/>
              <a:t>. </a:t>
            </a:r>
            <a:r>
              <a:rPr lang="ko-KR" altLang="en-US" dirty="0"/>
              <a:t>삭제에 대한 최종권한은 결국 </a:t>
            </a:r>
            <a:r>
              <a:rPr lang="ko-KR" altLang="en-US" dirty="0" err="1"/>
              <a:t>액터가</a:t>
            </a:r>
            <a:r>
              <a:rPr lang="ko-KR" altLang="en-US" dirty="0"/>
              <a:t> 가지고 있습니다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F3B265-C26C-F64A-A960-03AF325C9FD7}"/>
              </a:ext>
            </a:extLst>
          </p:cNvPr>
          <p:cNvSpPr/>
          <p:nvPr/>
        </p:nvSpPr>
        <p:spPr>
          <a:xfrm>
            <a:off x="733330" y="2006852"/>
            <a:ext cx="10963747" cy="38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6DFF68-B814-5294-F72F-CA72F3B74F72}"/>
              </a:ext>
            </a:extLst>
          </p:cNvPr>
          <p:cNvSpPr/>
          <p:nvPr/>
        </p:nvSpPr>
        <p:spPr>
          <a:xfrm>
            <a:off x="1057748" y="2971799"/>
            <a:ext cx="3333183" cy="162736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51322A-F943-18B0-B02A-EE00004CA289}"/>
              </a:ext>
            </a:extLst>
          </p:cNvPr>
          <p:cNvSpPr/>
          <p:nvPr/>
        </p:nvSpPr>
        <p:spPr>
          <a:xfrm>
            <a:off x="1229762" y="3672498"/>
            <a:ext cx="2989153" cy="4832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76F61E-1C01-39C6-0006-A05D805CAA89}"/>
              </a:ext>
            </a:extLst>
          </p:cNvPr>
          <p:cNvSpPr/>
          <p:nvPr/>
        </p:nvSpPr>
        <p:spPr>
          <a:xfrm>
            <a:off x="7122059" y="2236207"/>
            <a:ext cx="3868848" cy="12188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91AF9B-953F-A36A-E143-F8407FC93201}"/>
              </a:ext>
            </a:extLst>
          </p:cNvPr>
          <p:cNvSpPr/>
          <p:nvPr/>
        </p:nvSpPr>
        <p:spPr>
          <a:xfrm>
            <a:off x="7122059" y="3672498"/>
            <a:ext cx="3868848" cy="14064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충돌체</a:t>
            </a:r>
            <a:r>
              <a:rPr lang="ko-KR" altLang="en-US" dirty="0"/>
              <a:t>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F279AC-F0BE-89AF-130E-C0776CCB3398}"/>
              </a:ext>
            </a:extLst>
          </p:cNvPr>
          <p:cNvGrpSpPr/>
          <p:nvPr/>
        </p:nvGrpSpPr>
        <p:grpSpPr>
          <a:xfrm>
            <a:off x="4182615" y="3132478"/>
            <a:ext cx="2854440" cy="1107360"/>
            <a:chOff x="4182615" y="3132478"/>
            <a:chExt cx="2854440" cy="11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A43F0A6-1C42-BA47-C024-4F12086D9F79}"/>
                    </a:ext>
                  </a:extLst>
                </p14:cNvPr>
                <p14:cNvContentPartPr/>
                <p14:nvPr/>
              </p14:nvContentPartPr>
              <p14:xfrm>
                <a:off x="4182615" y="3359638"/>
                <a:ext cx="2854440" cy="4975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A43F0A6-1C42-BA47-C024-4F12086D9F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3615" y="3350638"/>
                  <a:ext cx="28720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A13BCCB-034D-262F-FB30-CCFE05643CBC}"/>
                    </a:ext>
                  </a:extLst>
                </p14:cNvPr>
                <p14:cNvContentPartPr/>
                <p14:nvPr/>
              </p14:nvContentPartPr>
              <p14:xfrm>
                <a:off x="6771735" y="3132478"/>
                <a:ext cx="245520" cy="696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A13BCCB-034D-262F-FB30-CCFE05643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63095" y="3123478"/>
                  <a:ext cx="26316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AF611BF-1AF9-732E-0F5F-500F43CA110A}"/>
                    </a:ext>
                  </a:extLst>
                </p14:cNvPr>
                <p14:cNvContentPartPr/>
                <p14:nvPr/>
              </p14:nvContentPartPr>
              <p14:xfrm>
                <a:off x="4191615" y="4028518"/>
                <a:ext cx="2788920" cy="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AF611BF-1AF9-732E-0F5F-500F43CA11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82615" y="4019878"/>
                  <a:ext cx="2806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2C8F4EB-9D4A-4610-E074-D07CB0A326E9}"/>
                    </a:ext>
                  </a:extLst>
                </p14:cNvPr>
                <p14:cNvContentPartPr/>
                <p14:nvPr/>
              </p14:nvContentPartPr>
              <p14:xfrm>
                <a:off x="6663015" y="3820438"/>
                <a:ext cx="358920" cy="419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2C8F4EB-9D4A-4610-E074-D07CB0A326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54375" y="3811798"/>
                  <a:ext cx="376560" cy="43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1B773D-8DDD-AA5E-B61F-72C7C703B60D}"/>
              </a:ext>
            </a:extLst>
          </p:cNvPr>
          <p:cNvSpPr/>
          <p:nvPr/>
        </p:nvSpPr>
        <p:spPr>
          <a:xfrm>
            <a:off x="7265750" y="2823073"/>
            <a:ext cx="3513910" cy="4832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141551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D44911-7F2F-2852-ADF0-3D9E85397825}"/>
              </a:ext>
            </a:extLst>
          </p:cNvPr>
          <p:cNvSpPr/>
          <p:nvPr/>
        </p:nvSpPr>
        <p:spPr>
          <a:xfrm>
            <a:off x="235390" y="181069"/>
            <a:ext cx="11597489" cy="169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그래서 선생님은 순서를 정했는데 컴포넌트들은 </a:t>
            </a:r>
            <a:r>
              <a:rPr lang="ko-KR" altLang="en-US" dirty="0" err="1"/>
              <a:t>다른곳에서</a:t>
            </a:r>
            <a:r>
              <a:rPr lang="ko-KR" altLang="en-US" dirty="0"/>
              <a:t> 빌려서 좀더 정리된 구조로 가지고 있을 수는 있지만</a:t>
            </a:r>
            <a:r>
              <a:rPr lang="en-US" altLang="ko-KR" dirty="0"/>
              <a:t>. </a:t>
            </a:r>
            <a:r>
              <a:rPr lang="ko-KR" altLang="en-US" dirty="0"/>
              <a:t>결론적으로 삭제되기 위해서는 </a:t>
            </a:r>
            <a:r>
              <a:rPr lang="ko-KR" altLang="en-US" dirty="0" err="1"/>
              <a:t>액터가</a:t>
            </a:r>
            <a:r>
              <a:rPr lang="ko-KR" altLang="en-US" dirty="0"/>
              <a:t> 최종적으로 </a:t>
            </a:r>
            <a:r>
              <a:rPr lang="ko-KR" altLang="en-US" dirty="0" err="1"/>
              <a:t>지워져야할</a:t>
            </a:r>
            <a:r>
              <a:rPr lang="ko-KR" altLang="en-US" dirty="0"/>
              <a:t> 것이고 액터에서 제거되기 전에 다른 모든 곳에서 삭제되어야 한다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F3B265-C26C-F64A-A960-03AF325C9FD7}"/>
              </a:ext>
            </a:extLst>
          </p:cNvPr>
          <p:cNvSpPr/>
          <p:nvPr/>
        </p:nvSpPr>
        <p:spPr>
          <a:xfrm>
            <a:off x="733330" y="2006852"/>
            <a:ext cx="10963747" cy="381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6DFF68-B814-5294-F72F-CA72F3B74F72}"/>
              </a:ext>
            </a:extLst>
          </p:cNvPr>
          <p:cNvSpPr/>
          <p:nvPr/>
        </p:nvSpPr>
        <p:spPr>
          <a:xfrm>
            <a:off x="1057748" y="2971799"/>
            <a:ext cx="3333183" cy="162736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51322A-F943-18B0-B02A-EE00004CA289}"/>
              </a:ext>
            </a:extLst>
          </p:cNvPr>
          <p:cNvSpPr/>
          <p:nvPr/>
        </p:nvSpPr>
        <p:spPr>
          <a:xfrm>
            <a:off x="1229762" y="3672498"/>
            <a:ext cx="2989153" cy="4832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76F61E-1C01-39C6-0006-A05D805CAA89}"/>
              </a:ext>
            </a:extLst>
          </p:cNvPr>
          <p:cNvSpPr/>
          <p:nvPr/>
        </p:nvSpPr>
        <p:spPr>
          <a:xfrm>
            <a:off x="7122059" y="2236207"/>
            <a:ext cx="3868848" cy="12188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r>
              <a:rPr lang="ko-KR" altLang="en-US" dirty="0"/>
              <a:t>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91AF9B-953F-A36A-E143-F8407FC93201}"/>
              </a:ext>
            </a:extLst>
          </p:cNvPr>
          <p:cNvSpPr/>
          <p:nvPr/>
        </p:nvSpPr>
        <p:spPr>
          <a:xfrm>
            <a:off x="7122059" y="3672498"/>
            <a:ext cx="3868848" cy="14064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충돌체</a:t>
            </a:r>
            <a:r>
              <a:rPr lang="ko-KR" altLang="en-US" dirty="0"/>
              <a:t>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F279AC-F0BE-89AF-130E-C0776CCB3398}"/>
              </a:ext>
            </a:extLst>
          </p:cNvPr>
          <p:cNvGrpSpPr/>
          <p:nvPr/>
        </p:nvGrpSpPr>
        <p:grpSpPr>
          <a:xfrm>
            <a:off x="4182615" y="3132478"/>
            <a:ext cx="2854440" cy="1107360"/>
            <a:chOff x="4182615" y="3132478"/>
            <a:chExt cx="2854440" cy="11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A43F0A6-1C42-BA47-C024-4F12086D9F79}"/>
                    </a:ext>
                  </a:extLst>
                </p14:cNvPr>
                <p14:cNvContentPartPr/>
                <p14:nvPr/>
              </p14:nvContentPartPr>
              <p14:xfrm>
                <a:off x="4182615" y="3359638"/>
                <a:ext cx="2854440" cy="4975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A43F0A6-1C42-BA47-C024-4F12086D9F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3615" y="3350638"/>
                  <a:ext cx="28720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A13BCCB-034D-262F-FB30-CCFE05643CBC}"/>
                    </a:ext>
                  </a:extLst>
                </p14:cNvPr>
                <p14:cNvContentPartPr/>
                <p14:nvPr/>
              </p14:nvContentPartPr>
              <p14:xfrm>
                <a:off x="6771735" y="3132478"/>
                <a:ext cx="245520" cy="696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A13BCCB-034D-262F-FB30-CCFE05643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63095" y="3123478"/>
                  <a:ext cx="26316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AF611BF-1AF9-732E-0F5F-500F43CA110A}"/>
                    </a:ext>
                  </a:extLst>
                </p14:cNvPr>
                <p14:cNvContentPartPr/>
                <p14:nvPr/>
              </p14:nvContentPartPr>
              <p14:xfrm>
                <a:off x="4191615" y="4028518"/>
                <a:ext cx="2788920" cy="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AF611BF-1AF9-732E-0F5F-500F43CA11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82615" y="4019878"/>
                  <a:ext cx="2806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2C8F4EB-9D4A-4610-E074-D07CB0A326E9}"/>
                    </a:ext>
                  </a:extLst>
                </p14:cNvPr>
                <p14:cNvContentPartPr/>
                <p14:nvPr/>
              </p14:nvContentPartPr>
              <p14:xfrm>
                <a:off x="6663015" y="3820438"/>
                <a:ext cx="358920" cy="419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2C8F4EB-9D4A-4610-E074-D07CB0A326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54375" y="3811798"/>
                  <a:ext cx="376560" cy="43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1B773D-8DDD-AA5E-B61F-72C7C703B60D}"/>
              </a:ext>
            </a:extLst>
          </p:cNvPr>
          <p:cNvSpPr/>
          <p:nvPr/>
        </p:nvSpPr>
        <p:spPr>
          <a:xfrm>
            <a:off x="7265750" y="2823073"/>
            <a:ext cx="3513910" cy="4832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C37A93B-D400-79A3-F8EB-F737FF6F9264}"/>
              </a:ext>
            </a:extLst>
          </p:cNvPr>
          <p:cNvGrpSpPr/>
          <p:nvPr/>
        </p:nvGrpSpPr>
        <p:grpSpPr>
          <a:xfrm>
            <a:off x="8419455" y="2687518"/>
            <a:ext cx="1382040" cy="777600"/>
            <a:chOff x="8419455" y="2687518"/>
            <a:chExt cx="1382040" cy="77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1850899-D9A6-3E81-8642-7016D887405F}"/>
                    </a:ext>
                  </a:extLst>
                </p14:cNvPr>
                <p14:cNvContentPartPr/>
                <p14:nvPr/>
              </p14:nvContentPartPr>
              <p14:xfrm>
                <a:off x="8551575" y="2960398"/>
                <a:ext cx="963720" cy="3463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1850899-D9A6-3E81-8642-7016D88740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42935" y="2951398"/>
                  <a:ext cx="981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9388680-D293-996E-C4CD-86D08A9A0F2E}"/>
                    </a:ext>
                  </a:extLst>
                </p14:cNvPr>
                <p14:cNvContentPartPr/>
                <p14:nvPr/>
              </p14:nvContentPartPr>
              <p14:xfrm>
                <a:off x="8419455" y="2815678"/>
                <a:ext cx="1154160" cy="6494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9388680-D293-996E-C4CD-86D08A9A0F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10455" y="2806678"/>
                  <a:ext cx="117180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88C4B64-C764-8F66-34D0-28A71E563213}"/>
                    </a:ext>
                  </a:extLst>
                </p14:cNvPr>
                <p14:cNvContentPartPr/>
                <p14:nvPr/>
              </p14:nvContentPartPr>
              <p14:xfrm>
                <a:off x="9779895" y="2687518"/>
                <a:ext cx="21600" cy="5389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88C4B64-C764-8F66-34D0-28A71E5632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70895" y="2678878"/>
                  <a:ext cx="3924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6B96C6-3983-8AF2-DC4B-10CD1B951C90}"/>
              </a:ext>
            </a:extLst>
          </p:cNvPr>
          <p:cNvGrpSpPr/>
          <p:nvPr/>
        </p:nvGrpSpPr>
        <p:grpSpPr>
          <a:xfrm>
            <a:off x="2055015" y="3693358"/>
            <a:ext cx="1942560" cy="705240"/>
            <a:chOff x="2055015" y="3693358"/>
            <a:chExt cx="1942560" cy="70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00695EC-0305-3B94-A51E-880B06A5D3DC}"/>
                    </a:ext>
                  </a:extLst>
                </p14:cNvPr>
                <p14:cNvContentPartPr/>
                <p14:nvPr/>
              </p14:nvContentPartPr>
              <p14:xfrm>
                <a:off x="2190375" y="3822598"/>
                <a:ext cx="1349640" cy="3351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00695EC-0305-3B94-A51E-880B06A5D3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1735" y="3813958"/>
                  <a:ext cx="1367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D77AA24-2FAF-3350-9E4D-4BCABBD8D02A}"/>
                    </a:ext>
                  </a:extLst>
                </p14:cNvPr>
                <p14:cNvContentPartPr/>
                <p14:nvPr/>
              </p14:nvContentPartPr>
              <p14:xfrm>
                <a:off x="2055015" y="3693358"/>
                <a:ext cx="1021680" cy="7052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D77AA24-2FAF-3350-9E4D-4BCABBD8D0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6015" y="3684718"/>
                  <a:ext cx="103932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F645B38-D244-0392-2E08-2B9A4629CFA1}"/>
                    </a:ext>
                  </a:extLst>
                </p14:cNvPr>
                <p14:cNvContentPartPr/>
                <p14:nvPr/>
              </p14:nvContentPartPr>
              <p14:xfrm>
                <a:off x="3449295" y="3729718"/>
                <a:ext cx="548280" cy="3096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F645B38-D244-0392-2E08-2B9A4629CF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0655" y="3721078"/>
                  <a:ext cx="565920" cy="32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89453D-3F42-2774-D23A-6B832D8BD19F}"/>
              </a:ext>
            </a:extLst>
          </p:cNvPr>
          <p:cNvSpPr/>
          <p:nvPr/>
        </p:nvSpPr>
        <p:spPr>
          <a:xfrm>
            <a:off x="1057746" y="4620021"/>
            <a:ext cx="3333183" cy="10927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1FA2E2-F5EA-F85C-6A3A-77890EFF262E}"/>
              </a:ext>
            </a:extLst>
          </p:cNvPr>
          <p:cNvSpPr/>
          <p:nvPr/>
        </p:nvSpPr>
        <p:spPr>
          <a:xfrm>
            <a:off x="1263590" y="5100361"/>
            <a:ext cx="2989153" cy="4832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EC6385-37A1-D33E-19C9-C117A1D2047C}"/>
              </a:ext>
            </a:extLst>
          </p:cNvPr>
          <p:cNvGrpSpPr/>
          <p:nvPr/>
        </p:nvGrpSpPr>
        <p:grpSpPr>
          <a:xfrm>
            <a:off x="2208735" y="4861558"/>
            <a:ext cx="1123200" cy="656280"/>
            <a:chOff x="2208735" y="4861558"/>
            <a:chExt cx="1123200" cy="65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09E926E-0DD1-DC1C-AC71-DC09C338D0FA}"/>
                    </a:ext>
                  </a:extLst>
                </p14:cNvPr>
                <p14:cNvContentPartPr/>
                <p14:nvPr/>
              </p14:nvContentPartPr>
              <p14:xfrm>
                <a:off x="2300895" y="5051638"/>
                <a:ext cx="1031040" cy="3657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09E926E-0DD1-DC1C-AC71-DC09C338D0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1895" y="5042998"/>
                  <a:ext cx="10486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A1488-DEB9-7C8E-A4B8-01C5D45DF7D7}"/>
                    </a:ext>
                  </a:extLst>
                </p14:cNvPr>
                <p14:cNvContentPartPr/>
                <p14:nvPr/>
              </p14:nvContentPartPr>
              <p14:xfrm>
                <a:off x="2208735" y="4861558"/>
                <a:ext cx="945000" cy="6562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A1488-DEB9-7C8E-A4B8-01C5D45DF7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00095" y="4852558"/>
                  <a:ext cx="962640" cy="67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736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E61092-6259-B5EF-AAB0-3DDF63DB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0" y="1646399"/>
            <a:ext cx="6516009" cy="48870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5FD945-8D64-D8CB-241C-D706105A27B1}"/>
              </a:ext>
            </a:extLst>
          </p:cNvPr>
          <p:cNvSpPr/>
          <p:nvPr/>
        </p:nvSpPr>
        <p:spPr>
          <a:xfrm>
            <a:off x="235390" y="181069"/>
            <a:ext cx="11597489" cy="1176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err="1"/>
              <a:t>댕글링</a:t>
            </a:r>
            <a:r>
              <a:rPr lang="ko-KR" altLang="en-US" dirty="0"/>
              <a:t> 포인터를 막기위해서 우리는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그렇게 되면서 여러분들이 컨텐츠를 만들면서 아래와 </a:t>
            </a:r>
            <a:r>
              <a:rPr lang="ko-KR" altLang="en-US" dirty="0" err="1"/>
              <a:t>같은식으로</a:t>
            </a:r>
            <a:r>
              <a:rPr lang="ko-KR" altLang="en-US" dirty="0"/>
              <a:t> </a:t>
            </a:r>
            <a:r>
              <a:rPr lang="ko-KR" altLang="en-US" dirty="0" err="1"/>
              <a:t>랜더러를</a:t>
            </a:r>
            <a:r>
              <a:rPr lang="ko-KR" altLang="en-US" dirty="0"/>
              <a:t> 사용하고 있다면</a:t>
            </a:r>
            <a:endParaRPr lang="en-US" altLang="ko-KR" dirty="0"/>
          </a:p>
          <a:p>
            <a:r>
              <a:rPr lang="ko-KR" altLang="en-US" dirty="0" err="1"/>
              <a:t>안지워진다는것을</a:t>
            </a:r>
            <a:r>
              <a:rPr lang="ko-KR" altLang="en-US" dirty="0"/>
              <a:t> 잊지 마세요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3FA9AC-4F58-9519-EC33-CBD5F8D1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76" y="1933366"/>
            <a:ext cx="720190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C5B2D7-3387-5BA8-66E6-2C744D0DC175}"/>
              </a:ext>
            </a:extLst>
          </p:cNvPr>
          <p:cNvSpPr/>
          <p:nvPr/>
        </p:nvSpPr>
        <p:spPr>
          <a:xfrm>
            <a:off x="235390" y="181069"/>
            <a:ext cx="11597489" cy="2281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Death</a:t>
            </a:r>
            <a:r>
              <a:rPr lang="ko-KR" altLang="en-US" dirty="0"/>
              <a:t>를 </a:t>
            </a:r>
            <a:r>
              <a:rPr lang="ko-KR" altLang="en-US" dirty="0" err="1"/>
              <a:t>한다는것은</a:t>
            </a:r>
            <a:r>
              <a:rPr lang="ko-KR" altLang="en-US" dirty="0"/>
              <a:t> </a:t>
            </a:r>
            <a:r>
              <a:rPr lang="ko-KR" altLang="en-US" dirty="0" err="1"/>
              <a:t>엔진쪽에서는</a:t>
            </a:r>
            <a:r>
              <a:rPr lang="ko-KR" altLang="en-US" dirty="0"/>
              <a:t> 확실히 지워주겠다는 이야기고 </a:t>
            </a:r>
            <a:r>
              <a:rPr lang="ko-KR" altLang="en-US" dirty="0" err="1"/>
              <a:t>컨텐츠쪽은</a:t>
            </a:r>
            <a:r>
              <a:rPr lang="ko-KR" altLang="en-US" dirty="0"/>
              <a:t> 알게 </a:t>
            </a:r>
            <a:r>
              <a:rPr lang="ko-KR" altLang="en-US" dirty="0" err="1"/>
              <a:t>뭐야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그대신</a:t>
            </a:r>
            <a:r>
              <a:rPr lang="ko-KR" altLang="en-US" dirty="0"/>
              <a:t> 이제 치명적인 에러인 </a:t>
            </a:r>
            <a:r>
              <a:rPr lang="ko-KR" altLang="en-US" dirty="0" err="1"/>
              <a:t>댕글링은</a:t>
            </a:r>
            <a:r>
              <a:rPr lang="ko-KR" altLang="en-US" dirty="0"/>
              <a:t> 나지 않을 것이기 때문에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세대 언어는 앞에 뭘 </a:t>
            </a:r>
            <a:r>
              <a:rPr lang="ko-KR" altLang="en-US" dirty="0" err="1"/>
              <a:t>붙일필요가</a:t>
            </a:r>
            <a:r>
              <a:rPr lang="ko-KR" altLang="en-US" dirty="0"/>
              <a:t> 없이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에는 클래스는 값형이라는 것이 </a:t>
            </a:r>
            <a:r>
              <a:rPr lang="ko-KR" altLang="en-US" dirty="0" err="1"/>
              <a:t>존해자</a:t>
            </a:r>
            <a:r>
              <a:rPr lang="ko-KR" altLang="en-US" dirty="0"/>
              <a:t>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Player </a:t>
            </a:r>
            <a:r>
              <a:rPr lang="en-US" altLang="ko-KR" dirty="0" err="1"/>
              <a:t>NewPlayer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Player(); &lt;= </a:t>
            </a:r>
            <a:r>
              <a:rPr lang="ko-KR" altLang="en-US" dirty="0"/>
              <a:t>이것만 해도 </a:t>
            </a:r>
            <a:r>
              <a:rPr lang="ko-KR" altLang="en-US" dirty="0" err="1"/>
              <a:t>힙에</a:t>
            </a:r>
            <a:r>
              <a:rPr lang="ko-KR" altLang="en-US" dirty="0"/>
              <a:t> 할당되고 이미 레퍼런스 카운트로 관리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30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03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252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289</cp:revision>
  <dcterms:created xsi:type="dcterms:W3CDTF">2023-07-10T05:32:34Z</dcterms:created>
  <dcterms:modified xsi:type="dcterms:W3CDTF">2023-09-04T06:37:07Z</dcterms:modified>
</cp:coreProperties>
</file>