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34" r:id="rId2"/>
    <p:sldId id="457" r:id="rId3"/>
    <p:sldId id="468" r:id="rId4"/>
    <p:sldId id="459" r:id="rId5"/>
    <p:sldId id="460" r:id="rId6"/>
    <p:sldId id="461" r:id="rId7"/>
    <p:sldId id="456" r:id="rId8"/>
    <p:sldId id="462" r:id="rId9"/>
    <p:sldId id="469" r:id="rId10"/>
    <p:sldId id="463" r:id="rId11"/>
    <p:sldId id="464" r:id="rId12"/>
    <p:sldId id="465" r:id="rId13"/>
    <p:sldId id="466" r:id="rId14"/>
    <p:sldId id="467" r:id="rId15"/>
    <p:sldId id="4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17:5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6177 24575,'8'-7'0,"0"2"0,1-1 0,-1 1 0,1 0 0,0 1 0,1 0 0,15-4 0,6-4 0,10-2 0,1 1 0,75-12 0,2 0 0,434-86 0,-155 37 0,1955-419-471,-1160 247 303,-34 30 168,-951 179 0,335-77 463,-260 51-287,-166 34-176,-69 16 0,0 1 0,1 3 0,55-3 0,-97 12 0,-1-1 0,0 1 0,1-1 0,-1 0 0,1-1 0,-1 1 0,10-5 0,-13 4 0,0 0 0,0 0 0,0 0 0,0 0 0,0-1 0,0 0 0,-1 1 0,1-1 0,-1 0 0,0 0 0,0 0 0,0 0 0,0-1 0,0 1 0,1-5 0,11-33 0,-2-1 0,-2 0 0,5-47 0,1 0 0,59-288 0,364-1760 0,-372 1816 0,47-621 0,-94 528 0,-20 412 0,0 0 0,0 0 0,0-1 0,0 1 0,-1 0 0,1-1 0,-1 1 0,1 0 0,-1 0 0,0-1 0,1 1 0,-1 0 0,-1 0 0,1 0 0,0 0 0,0 0 0,-1 0 0,1 1 0,-1-1 0,1 0 0,-1 1 0,0-1 0,0 1 0,1-1 0,-1 1 0,0 0 0,0 0 0,-1 0 0,1 0 0,0 0 0,0 0 0,0 1 0,-1-1 0,-2 1 0,-8-2 0,-1 1 0,1 1 0,-1 1 0,-26 3 0,20-1 0,-344 48 0,-127 13 0,-808-41 0,902-27 0,-1910 3 0,2301 0 0,0 1 0,0 0 0,0 1 0,0-1 0,0 1 0,0 0 0,0 0 0,1 1 0,-1 0 0,0 0 0,1 0 0,-1 1 0,1 0 0,0 0 0,0 0 0,0 1 0,0-1 0,0 1 0,1 0 0,0 1 0,0-1 0,0 1 0,-6 9 0,-302 402 0,-37 54 0,-306 545 0,288-287 0,56 28 0,182-431 0,-26 51 0,-129 328 0,-27 23 0,190-528 42,90-155-323,2 2-1,2 0 1,2 2-1,-31 85 1,47-104-6545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37:5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24575,'6'9'0,"0"0"0,0 0 0,-1 1 0,0 0 0,0 0 0,-1 0 0,-1 0 0,5 22 0,1-2 0,18 67 0,-4 0 0,10 105 0,3 203 0,-6 1112-2492,-31-1195 1510,1 263 20,-1 77-1244,-2 3940-3298,3-2617 11102,0-1165 828,1-522-6323,-31 960-84,-10-860-19,-20 414 0,62-777 0,0-28 0,-1 0 0,-1 0 0,0 0 0,0 0 0,0 0 0,0 1 0,-1-1 0,-1 0 0,-2 11 0,3-18-34,1 1 0,-1-1 0,1 1 0,-1-1 0,1 1-1,-1-1 1,1 0 0,-1 1 0,1-1 0,-1 0 0,0 0 0,1 1 0,-1-1-1,0 0 1,1 0 0,-1 0 0,0 0 0,1 0 0,-1 0 0,0 0-1,1 0 1,-1 0 0,0 0 0,1 0 0,-1 0 0,0 0 0,1 0 0,-1-1-1,1 1 1,-1 0 0,0-1 0,1 1 0,-1 0 0,1-1 0,-1 1 0,1-1-1,-1 1 1,1 0 0,-1-2 0,-15-10-6792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17:5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1119 1 24575,'1'4'0,"0"0"0,0 1 0,0-1 0,1 0 0,-1 0 0,1 0 0,0 0 0,1-1 0,-1 1 0,1 0 0,-1-1 0,5 5 0,6 8 0,375 491 0,-229-309 0,1163 1432-820,-1267-1566 1093,3-3 1,67 56-1,-122-115-273,0 0 0,0 1 0,0-1 0,0 1 0,-1 0 0,1 0 0,-1 0 0,0 0 0,0 0 0,0 1 0,0-1 0,0 0 0,-1 1 0,0-1 0,1 1 0,0 6 0,-2-5 0,-1 0 0,0 0 0,1 0 0,-2 0 0,1 0 0,0 0 0,-1 0 0,0-1 0,0 1 0,-1-1 0,1 1 0,-4 3 0,-86 120 0,60-87 0,-43 70 0,14 13 0,-57 162 0,47-106 0,34-86 0,11-24 0,-4-1 0,-2-2 0,-52 79 0,82-141 0,-1 0 0,-1 0 0,1-1 0,-1 0 0,1 1 0,-1-1 0,0 0 0,-1-1 0,1 1 0,-1-1 0,0 0 0,1 0 0,-1-1 0,-1 1 0,1-1 0,0 0 0,0 0 0,-1-1 0,1 0 0,-1 0 0,0 0 0,1 0 0,-1-1 0,1 0 0,-1 0 0,0-1 0,1 1 0,-1-1 0,1 0 0,-1-1 0,1 0 0,-10-3 0,-5-5 0,0-1 0,1 0 0,0-2 0,1 0 0,-24-23 0,-2 0 0,-696-487 0,-35 53 0,750 455 0,-90-56 0,103 63 0,1-1 0,0 0 0,1-1 0,0 0 0,0 0 0,1-1 0,-9-14 0,12 13 0,1-1 0,0 1 0,1-1 0,-3-15 0,-6-16 0,5 16 0,2 0 0,0 0 0,2-1 0,0-35 0,-7-45 0,-17-14 0,-65-180 0,67 228 0,-67-184 0,-40-125 0,113 311 0,3 0 0,4-1 0,-7-105 0,16 110 0,4 1 0,2-1 0,14-88 0,-16 153 0,1 0 0,-1 0 0,1 0 0,0 0 0,0 0 0,0 0 0,1 0 0,-1 0 0,1 1 0,0-1 0,0 1 0,0-1 0,1 1 0,-1 0 0,1 0 0,0 0 0,-1 0 0,1 0 0,1 0 0,-1 1 0,0 0 0,1 0 0,-1 0 0,1 0 0,0 0 0,-1 0 0,1 1 0,0 0 0,0 0 0,0 0 0,0 0 0,0 1 0,0 0 0,0-1 0,6 2 0,102-13 0,0-4 0,148-43 0,-121 26 0,47-7-76,349-94-1213,-497 121-5537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17:5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1563 1 24575,'-23'21'0,"0"-2"0,-31 20 0,-13 10 0,-291 262 0,63-52 0,185-168 0,-68 55 0,-197 210 0,365-342 0,0 1 0,1 0 0,1 1 0,0 0 0,1 0 0,-9 34 0,7-25 0,9-22 0,-1 0 0,0 0 0,1 0 0,0 0 0,-1 0 0,1 0 0,1 0 0,-1 0 0,0 1 0,1-1 0,-1 0 0,1 0 0,0-1 0,0 1 0,0 0 0,1 0 0,-1 0 0,0-1 0,1 1 0,0-1 0,0 1 0,0-1 0,4 5 0,6 4 0,0-1 0,0 1 0,21 11 0,-17-11 0,320 210 0,156 113 0,-314-191 0,-176-141 0,-1-1 0,1 1 0,0-1 0,0 0 0,-1 0 0,1 0 0,0 0 0,0 0 0,0 0 0,0-1 0,0 1 0,1-1 0,-1 1 0,0-1 0,0 0 0,0 0 0,0 0 0,0 0 0,1 0 0,-1 0 0,0 0 0,0-1 0,0 1 0,0-1 0,0 0 0,0 0 0,0 1 0,0-1 0,0-1 0,0 1 0,0 0 0,-1 0 0,1-1 0,0 1 0,-1-1 0,1 1 0,1-3 0,5-7 0,-1 0 0,1-1 0,-2 0 0,1-1 0,3-12 0,5-8 0,67-116 0,126-172 0,125-120 0,-153 209 0,-101 129-682,178-177-1,-224 250-6143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17:5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6177 24575,'8'-7'0,"0"2"0,1-1 0,-1 1 0,1 0 0,0 1 0,1 0 0,15-4 0,6-4 0,10-2 0,1 1 0,75-12 0,2 0 0,434-86 0,-155 37 0,1955-419-471,-1160 247 303,-34 30 168,-951 179 0,335-77 463,-260 51-287,-166 34-176,-69 16 0,0 1 0,1 3 0,55-3 0,-97 12 0,-1-1 0,0 1 0,1-1 0,-1 0 0,1-1 0,-1 1 0,10-5 0,-13 4 0,0 0 0,0 0 0,0 0 0,0 0 0,0-1 0,0 0 0,-1 1 0,1-1 0,-1 0 0,0 0 0,0 0 0,0 0 0,0-1 0,0 1 0,1-5 0,11-33 0,-2-1 0,-2 0 0,5-47 0,1 0 0,59-288 0,364-1760 0,-372 1816 0,47-621 0,-94 528 0,-20 412 0,0 0 0,0 0 0,0-1 0,0 1 0,-1 0 0,1-1 0,-1 1 0,1 0 0,-1 0 0,0-1 0,1 1 0,-1 0 0,-1 0 0,1 0 0,0 0 0,0 0 0,-1 0 0,1 1 0,-1-1 0,1 0 0,-1 1 0,0-1 0,0 1 0,1-1 0,-1 1 0,0 0 0,0 0 0,-1 0 0,1 0 0,0 0 0,0 0 0,0 1 0,-1-1 0,-2 1 0,-8-2 0,-1 1 0,1 1 0,-1 1 0,-26 3 0,20-1 0,-344 48 0,-127 13 0,-808-41 0,902-27 0,-1910 3 0,2301 0 0,0 1 0,0 0 0,0 1 0,0-1 0,0 1 0,0 0 0,0 0 0,1 1 0,-1 0 0,0 0 0,1 0 0,-1 1 0,1 0 0,0 0 0,0 0 0,0 1 0,0-1 0,0 1 0,1 0 0,0 1 0,0-1 0,0 1 0,-6 9 0,-302 402 0,-37 54 0,-306 545 0,288-287 0,56 28 0,182-431 0,-26 51 0,-129 328 0,-27 23 0,190-528 42,90-155-323,2 2-1,2 0 1,2 2-1,-31 85 1,47-104-6545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17:5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1119 1 24575,'1'4'0,"0"0"0,0 1 0,0-1 0,1 0 0,-1 0 0,1 0 0,0 0 0,1-1 0,-1 1 0,1 0 0,-1-1 0,5 5 0,6 8 0,375 491 0,-229-309 0,1163 1432-820,-1267-1566 1093,3-3 1,67 56-1,-122-115-273,0 0 0,0 1 0,0-1 0,0 1 0,-1 0 0,1 0 0,-1 0 0,0 0 0,0 0 0,0 1 0,0-1 0,0 0 0,-1 1 0,0-1 0,1 1 0,0 6 0,-2-5 0,-1 0 0,0 0 0,1 0 0,-2 0 0,1 0 0,0 0 0,-1 0 0,0-1 0,0 1 0,-1-1 0,1 1 0,-4 3 0,-86 120 0,60-87 0,-43 70 0,14 13 0,-57 162 0,47-106 0,34-86 0,11-24 0,-4-1 0,-2-2 0,-52 79 0,82-141 0,-1 0 0,-1 0 0,1-1 0,-1 0 0,1 1 0,-1-1 0,0 0 0,-1-1 0,1 1 0,-1-1 0,0 0 0,1 0 0,-1-1 0,-1 1 0,1-1 0,0 0 0,0 0 0,-1-1 0,1 0 0,-1 0 0,0 0 0,1 0 0,-1-1 0,1 0 0,-1 0 0,0-1 0,1 1 0,-1-1 0,1 0 0,-1-1 0,1 0 0,-10-3 0,-5-5 0,0-1 0,1 0 0,0-2 0,1 0 0,-24-23 0,-2 0 0,-696-487 0,-35 53 0,750 455 0,-90-56 0,103 63 0,1-1 0,0 0 0,1-1 0,0 0 0,0 0 0,1-1 0,-9-14 0,12 13 0,1-1 0,0 1 0,1-1 0,-3-15 0,-6-16 0,5 16 0,2 0 0,0 0 0,2-1 0,0-35 0,-7-45 0,-17-14 0,-65-180 0,67 228 0,-67-184 0,-40-125 0,113 311 0,3 0 0,4-1 0,-7-105 0,16 110 0,4 1 0,2-1 0,14-88 0,-16 153 0,1 0 0,-1 0 0,1 0 0,0 0 0,0 0 0,0 0 0,1 0 0,-1 0 0,1 1 0,0-1 0,0 1 0,0-1 0,1 1 0,-1 0 0,1 0 0,0 0 0,-1 0 0,1 0 0,1 0 0,-1 1 0,0 0 0,1 0 0,-1 0 0,1 0 0,0 0 0,-1 0 0,1 1 0,0 0 0,0 0 0,0 0 0,0 0 0,0 1 0,0 0 0,0-1 0,6 2 0,102-13 0,0-4 0,148-43 0,-121 26 0,47-7-76,349-94-1213,-497 121-5537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17:5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1563 1 24575,'-23'21'0,"0"-2"0,-31 20 0,-13 10 0,-291 262 0,63-52 0,185-168 0,-68 55 0,-197 210 0,365-342 0,0 1 0,1 0 0,1 1 0,0 0 0,1 0 0,-9 34 0,7-25 0,9-22 0,-1 0 0,0 0 0,1 0 0,0 0 0,-1 0 0,1 0 0,1 0 0,-1 0 0,0 1 0,1-1 0,-1 0 0,1 0 0,0-1 0,0 1 0,0 0 0,1 0 0,-1 0 0,0-1 0,1 1 0,0-1 0,0 1 0,0-1 0,4 5 0,6 4 0,0-1 0,0 1 0,21 11 0,-17-11 0,320 210 0,156 113 0,-314-191 0,-176-141 0,-1-1 0,1 1 0,0-1 0,0 0 0,-1 0 0,1 0 0,0 0 0,0 0 0,0 0 0,0-1 0,0 1 0,1-1 0,-1 1 0,0-1 0,0 0 0,0 0 0,0 0 0,0 0 0,1 0 0,-1 0 0,0 0 0,0-1 0,0 1 0,0-1 0,0 0 0,0 0 0,0 1 0,0-1 0,0-1 0,0 1 0,0 0 0,-1 0 0,1-1 0,0 1 0,-1-1 0,1 1 0,1-3 0,5-7 0,-1 0 0,1-1 0,-2 0 0,1-1 0,3-12 0,5-8 0,67-116 0,126-172 0,125-120 0,-153 209 0,-101 129-682,178-177-1,-224 250-6143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37:5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24575,'-1'1'0,"-1"0"0,1 0 0,0 0 0,0 0 0,-1 0 0,1 0 0,0 0 0,0 0 0,0 0 0,0 0 0,0 1 0,1-1 0,-1 0 0,0 1 0,0-1 0,1 1 0,-1-1 0,1 0 0,-1 1 0,1-1 0,0 1 0,0-1 0,0 1 0,0 0 0,0-1 0,0 1 0,0 2 0,0-1 0,-4 70 0,4 0 0,3-1 0,20 114 0,-7-64 0,35 589-84,-36 7-612,-6-198 307,19 439-1967,15 728 200,-28 3429-1104,-19-2992 4579,5-1637-1262,-17 1066 7453,-33-871-7455,37-387-55,22-477-1365,1 54-5461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37:5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24575,'1'15'0,"1"-1"0,0 1 0,0-1 0,8 22 0,4 19 0,73 481-433,28 755-1,-91 560-2029,-24-1463 2268,-5 1409-1974,6 1835 2275,63-1734-642,1 275 1235,-65-2064-421,-10 386 2737,1-376-2304,-4 0 0,-33 130-1,-14 48-710,56-278 0,-1-1 0,-1 0 0,-9 19 0,11-37 0,1-10 0,-1-20 0,10-181-1365,5 75-5461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6:37:5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24575,'10'230'0,"44"251"0,-35-340 0,7 49-53,88 870-731,-79 50-1026,-34 12-1244,-2-684 2287,0 520-1326,-10 1887-759,-107-269 2084,-14-738 2659,65-616 4380,60-796-2252,-2-389-4019,9-37 0,0 0 0,0 0 0,0 0 0,0 0 0,0 0 0,0 1 0,0-1 0,0 0 0,0 0 0,0 0 0,0 0 0,0 0 0,0 1 0,0-1 0,0 0 0,0 0 0,0 0 0,0 0 0,0 0 0,0 0 0,0 0 0,0 1 0,0-1 0,-1 0 0,1 0 0,0 0 0,0 0 0,0 0 0,0 0 0,0 0 0,0 0 0,0 0 0,-1 0 0,1 0 0,0 0 0,0 0 0,0 1 0,0-1 0,0 0 0,0 0 0,-1 0 0,1 0 0,0 0 0,0 0 0,0 0 0,0 0 0,0-1 0,-1 1 0,1 0 0,0 0 0,0 0 0,0 0 0,0 0 0,0 0 0,0 0 0,0 0 0,-1 0 0,1 0 0,0 0 0,0-1 0,-2-21 0,7-29-1365,3-9-5461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8.xml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F5F02B-CDC0-7AB2-9961-8DCB02AA3F9A}"/>
              </a:ext>
            </a:extLst>
          </p:cNvPr>
          <p:cNvSpPr/>
          <p:nvPr/>
        </p:nvSpPr>
        <p:spPr>
          <a:xfrm>
            <a:off x="172016" y="2284115"/>
            <a:ext cx="3757188" cy="4573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번 카메라 </a:t>
            </a:r>
            <a:endParaRPr lang="en-US" altLang="ko-KR" dirty="0"/>
          </a:p>
          <a:p>
            <a:pPr algn="ctr"/>
            <a:r>
              <a:rPr lang="ko-KR" altLang="en-US" dirty="0"/>
              <a:t>플레이어와 </a:t>
            </a:r>
            <a:r>
              <a:rPr lang="ko-KR" altLang="en-US" dirty="0" err="1"/>
              <a:t>맵을</a:t>
            </a:r>
            <a:r>
              <a:rPr lang="ko-KR" altLang="en-US" dirty="0"/>
              <a:t> 바라본다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CBB646-EE6D-C791-FD6F-80ED584DEED7}"/>
              </a:ext>
            </a:extLst>
          </p:cNvPr>
          <p:cNvSpPr/>
          <p:nvPr/>
        </p:nvSpPr>
        <p:spPr>
          <a:xfrm>
            <a:off x="505872" y="5064290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BAF90-2D5A-E2C3-F531-8E3C71754984}"/>
              </a:ext>
            </a:extLst>
          </p:cNvPr>
          <p:cNvSpPr/>
          <p:nvPr/>
        </p:nvSpPr>
        <p:spPr>
          <a:xfrm>
            <a:off x="479085" y="3412027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20BFE-0EB4-4A45-FB75-5D7AF465E030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err="1"/>
              <a:t>랜더러가</a:t>
            </a:r>
            <a:r>
              <a:rPr lang="ko-KR" altLang="en-US" dirty="0"/>
              <a:t> 순서가 정해지지 </a:t>
            </a:r>
            <a:r>
              <a:rPr lang="ko-KR" altLang="en-US" dirty="0" err="1"/>
              <a:t>않는걸</a:t>
            </a:r>
            <a:r>
              <a:rPr lang="ko-KR" altLang="en-US" dirty="0"/>
              <a:t> 몰랐다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5FB20-EF95-47CF-CCAA-7D4207DE39C0}"/>
              </a:ext>
            </a:extLst>
          </p:cNvPr>
          <p:cNvSpPr/>
          <p:nvPr/>
        </p:nvSpPr>
        <p:spPr>
          <a:xfrm>
            <a:off x="793690" y="37571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9DFA3F-B260-A0A7-4025-A9BE8D226AF9}"/>
              </a:ext>
            </a:extLst>
          </p:cNvPr>
          <p:cNvSpPr/>
          <p:nvPr/>
        </p:nvSpPr>
        <p:spPr>
          <a:xfrm>
            <a:off x="946090" y="39095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687D3-CEB8-DA4E-2460-3C74E171BE3B}"/>
              </a:ext>
            </a:extLst>
          </p:cNvPr>
          <p:cNvSpPr/>
          <p:nvPr/>
        </p:nvSpPr>
        <p:spPr>
          <a:xfrm>
            <a:off x="1098490" y="40619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D4022B-5775-8A43-C596-3F97DACF4C67}"/>
              </a:ext>
            </a:extLst>
          </p:cNvPr>
          <p:cNvSpPr/>
          <p:nvPr/>
        </p:nvSpPr>
        <p:spPr>
          <a:xfrm>
            <a:off x="1250890" y="42143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E14375-3D5B-72F0-E16D-941D5EB7266A}"/>
              </a:ext>
            </a:extLst>
          </p:cNvPr>
          <p:cNvSpPr/>
          <p:nvPr/>
        </p:nvSpPr>
        <p:spPr>
          <a:xfrm>
            <a:off x="946090" y="55867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92D33E-3521-FDDE-CCA3-7E4B7DB41DA9}"/>
              </a:ext>
            </a:extLst>
          </p:cNvPr>
          <p:cNvSpPr/>
          <p:nvPr/>
        </p:nvSpPr>
        <p:spPr>
          <a:xfrm>
            <a:off x="1098490" y="57391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D10614-A589-230E-1D90-1029F93CF53F}"/>
              </a:ext>
            </a:extLst>
          </p:cNvPr>
          <p:cNvSpPr/>
          <p:nvPr/>
        </p:nvSpPr>
        <p:spPr>
          <a:xfrm>
            <a:off x="1250890" y="5891537"/>
            <a:ext cx="1705067" cy="5522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E77F48-E31E-BF33-D2F6-636296584346}"/>
              </a:ext>
            </a:extLst>
          </p:cNvPr>
          <p:cNvSpPr/>
          <p:nvPr/>
        </p:nvSpPr>
        <p:spPr>
          <a:xfrm>
            <a:off x="4338116" y="2284115"/>
            <a:ext cx="3757188" cy="4573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카메라 </a:t>
            </a:r>
            <a:endParaRPr lang="en-US" altLang="ko-KR" dirty="0"/>
          </a:p>
          <a:p>
            <a:pPr algn="ctr"/>
            <a:r>
              <a:rPr lang="ko-KR" altLang="en-US" dirty="0"/>
              <a:t>이펙트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5975CB-2010-0A66-029B-3DFD12E06954}"/>
              </a:ext>
            </a:extLst>
          </p:cNvPr>
          <p:cNvSpPr/>
          <p:nvPr/>
        </p:nvSpPr>
        <p:spPr>
          <a:xfrm>
            <a:off x="4671972" y="5064290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811D0E-6D42-8BCB-C037-D365E63605F9}"/>
              </a:ext>
            </a:extLst>
          </p:cNvPr>
          <p:cNvSpPr/>
          <p:nvPr/>
        </p:nvSpPr>
        <p:spPr>
          <a:xfrm>
            <a:off x="4645185" y="3412027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D6A9B-5E34-F144-54AA-05ACB547B3B1}"/>
              </a:ext>
            </a:extLst>
          </p:cNvPr>
          <p:cNvSpPr/>
          <p:nvPr/>
        </p:nvSpPr>
        <p:spPr>
          <a:xfrm>
            <a:off x="4959790" y="37571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D834E0-D830-CD79-A16F-8A6E9AFC6D5C}"/>
              </a:ext>
            </a:extLst>
          </p:cNvPr>
          <p:cNvSpPr/>
          <p:nvPr/>
        </p:nvSpPr>
        <p:spPr>
          <a:xfrm>
            <a:off x="5112190" y="39095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7224AB-E9F9-F518-E668-2AD095E9B7E2}"/>
              </a:ext>
            </a:extLst>
          </p:cNvPr>
          <p:cNvSpPr/>
          <p:nvPr/>
        </p:nvSpPr>
        <p:spPr>
          <a:xfrm>
            <a:off x="5264590" y="40619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33742D-C91A-A593-E278-22C8F34DBE0D}"/>
              </a:ext>
            </a:extLst>
          </p:cNvPr>
          <p:cNvSpPr/>
          <p:nvPr/>
        </p:nvSpPr>
        <p:spPr>
          <a:xfrm>
            <a:off x="5416990" y="42143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DC719-E24E-5053-9547-B43FB2DE65F3}"/>
              </a:ext>
            </a:extLst>
          </p:cNvPr>
          <p:cNvSpPr/>
          <p:nvPr/>
        </p:nvSpPr>
        <p:spPr>
          <a:xfrm>
            <a:off x="5112190" y="55867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3F863C-1684-8F1E-FAE6-9B90545A78C5}"/>
              </a:ext>
            </a:extLst>
          </p:cNvPr>
          <p:cNvSpPr/>
          <p:nvPr/>
        </p:nvSpPr>
        <p:spPr>
          <a:xfrm>
            <a:off x="5264590" y="57391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18D73D-B60F-70BA-7535-D3BF9B2F06F0}"/>
              </a:ext>
            </a:extLst>
          </p:cNvPr>
          <p:cNvSpPr/>
          <p:nvPr/>
        </p:nvSpPr>
        <p:spPr>
          <a:xfrm>
            <a:off x="5416990" y="58915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DDC6B0-C3B8-BDC5-074F-B58CFF4E9B18}"/>
              </a:ext>
            </a:extLst>
          </p:cNvPr>
          <p:cNvSpPr/>
          <p:nvPr/>
        </p:nvSpPr>
        <p:spPr>
          <a:xfrm>
            <a:off x="8504216" y="2284115"/>
            <a:ext cx="3757188" cy="4573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 카메라 </a:t>
            </a:r>
            <a:endParaRPr lang="en-US" altLang="ko-KR" dirty="0"/>
          </a:p>
          <a:p>
            <a:pPr algn="ctr"/>
            <a:r>
              <a:rPr lang="en-US" altLang="ko-KR" dirty="0"/>
              <a:t>UI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7FF61-F584-AA11-D763-2039A7257DBD}"/>
              </a:ext>
            </a:extLst>
          </p:cNvPr>
          <p:cNvSpPr/>
          <p:nvPr/>
        </p:nvSpPr>
        <p:spPr>
          <a:xfrm>
            <a:off x="8838072" y="5064290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823996-237D-2ACD-63E8-893E0291659F}"/>
              </a:ext>
            </a:extLst>
          </p:cNvPr>
          <p:cNvSpPr/>
          <p:nvPr/>
        </p:nvSpPr>
        <p:spPr>
          <a:xfrm>
            <a:off x="8811285" y="3412027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024833-67D4-D57D-6A24-B1DA8ED14B07}"/>
              </a:ext>
            </a:extLst>
          </p:cNvPr>
          <p:cNvSpPr/>
          <p:nvPr/>
        </p:nvSpPr>
        <p:spPr>
          <a:xfrm>
            <a:off x="9125890" y="37571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659E98-A986-1C81-DFEC-D423AF384205}"/>
              </a:ext>
            </a:extLst>
          </p:cNvPr>
          <p:cNvSpPr/>
          <p:nvPr/>
        </p:nvSpPr>
        <p:spPr>
          <a:xfrm>
            <a:off x="9278290" y="39095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EFA1FD-7978-8A9A-26D6-765EB8D5923E}"/>
              </a:ext>
            </a:extLst>
          </p:cNvPr>
          <p:cNvSpPr/>
          <p:nvPr/>
        </p:nvSpPr>
        <p:spPr>
          <a:xfrm>
            <a:off x="9430690" y="40619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184EDD-A2F8-D419-24F5-EF67DE124672}"/>
              </a:ext>
            </a:extLst>
          </p:cNvPr>
          <p:cNvSpPr/>
          <p:nvPr/>
        </p:nvSpPr>
        <p:spPr>
          <a:xfrm>
            <a:off x="9583090" y="42143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1602A71-83D3-A703-B7D2-56DC912E6064}"/>
              </a:ext>
            </a:extLst>
          </p:cNvPr>
          <p:cNvSpPr/>
          <p:nvPr/>
        </p:nvSpPr>
        <p:spPr>
          <a:xfrm>
            <a:off x="9278290" y="55867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D3D4BD-0102-BB0E-9349-102E1FD1305D}"/>
              </a:ext>
            </a:extLst>
          </p:cNvPr>
          <p:cNvSpPr/>
          <p:nvPr/>
        </p:nvSpPr>
        <p:spPr>
          <a:xfrm>
            <a:off x="9430690" y="57391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980AC3-7F8C-D736-D3E1-2249523C82C5}"/>
              </a:ext>
            </a:extLst>
          </p:cNvPr>
          <p:cNvSpPr/>
          <p:nvPr/>
        </p:nvSpPr>
        <p:spPr>
          <a:xfrm>
            <a:off x="9583090" y="58915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4D716B-DCC3-55A7-BC04-B535428E6654}"/>
              </a:ext>
            </a:extLst>
          </p:cNvPr>
          <p:cNvSpPr/>
          <p:nvPr/>
        </p:nvSpPr>
        <p:spPr>
          <a:xfrm>
            <a:off x="5538653" y="6043937"/>
            <a:ext cx="1705067" cy="5522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00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660124-7FFE-1748-41B4-C006E01E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9" y="1329517"/>
            <a:ext cx="5382376" cy="23339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019B258-6096-F272-4DEE-C0DCB73B639D}"/>
              </a:ext>
            </a:extLst>
          </p:cNvPr>
          <p:cNvSpPr/>
          <p:nvPr/>
        </p:nvSpPr>
        <p:spPr>
          <a:xfrm>
            <a:off x="235390" y="181070"/>
            <a:ext cx="11597489" cy="82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충돌용 파라미터 담당 클래스를 만들고</a:t>
            </a:r>
            <a:endParaRPr lang="en-US" altLang="ko-KR" dirty="0"/>
          </a:p>
          <a:p>
            <a:r>
              <a:rPr lang="ko-KR" altLang="en-US" dirty="0"/>
              <a:t>트랜스폼을 만들었다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915191-F7E3-9989-6F43-69F16427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9" y="4366271"/>
            <a:ext cx="9515242" cy="18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DE7FF0-061D-DB9C-539C-F72D21D3A28D}"/>
              </a:ext>
            </a:extLst>
          </p:cNvPr>
          <p:cNvSpPr/>
          <p:nvPr/>
        </p:nvSpPr>
        <p:spPr>
          <a:xfrm>
            <a:off x="235390" y="181070"/>
            <a:ext cx="11597489" cy="82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충돌용 파라미터 담당 클래스를 만들고</a:t>
            </a:r>
            <a:endParaRPr lang="en-US" altLang="ko-KR" dirty="0"/>
          </a:p>
          <a:p>
            <a:r>
              <a:rPr lang="ko-KR" altLang="en-US" dirty="0"/>
              <a:t>트랜스폼을 만들었다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E85F7-923B-9562-9486-8A50849C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6" y="1328538"/>
            <a:ext cx="4086795" cy="2191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A1689F-DF45-62CE-F01F-CC92530B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75" y="2977583"/>
            <a:ext cx="6220693" cy="1590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E4D878-ACE6-BE74-3923-88976E332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516" y="1213576"/>
            <a:ext cx="6087325" cy="1533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E4175A-4ACD-9D80-5455-FFE4F7E87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516" y="4704439"/>
            <a:ext cx="723048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A5FBB9-572A-AF78-9268-BDE5A96C1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51"/>
          <a:stretch/>
        </p:blipFill>
        <p:spPr>
          <a:xfrm>
            <a:off x="734953" y="2352894"/>
            <a:ext cx="2279851" cy="15908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6D3CCC-92A5-6704-0C7C-6D9D4BAAB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58"/>
          <a:stretch/>
        </p:blipFill>
        <p:spPr>
          <a:xfrm>
            <a:off x="724494" y="588887"/>
            <a:ext cx="2163561" cy="1533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F31629-2612-F9A4-FAF0-68B1844BC7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187"/>
          <a:stretch/>
        </p:blipFill>
        <p:spPr>
          <a:xfrm>
            <a:off x="724494" y="4079750"/>
            <a:ext cx="2806357" cy="1800476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D2DF55B-CDAE-FA0B-7530-D532C57DE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20136"/>
              </p:ext>
            </p:extLst>
          </p:nvPr>
        </p:nvGraphicFramePr>
        <p:xfrm>
          <a:off x="4064000" y="1092919"/>
          <a:ext cx="3215992" cy="36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98">
                  <a:extLst>
                    <a:ext uri="{9D8B030D-6E8A-4147-A177-3AD203B41FA5}">
                      <a16:colId xmlns:a16="http://schemas.microsoft.com/office/drawing/2014/main" val="1698383215"/>
                    </a:ext>
                  </a:extLst>
                </a:gridCol>
                <a:gridCol w="803998">
                  <a:extLst>
                    <a:ext uri="{9D8B030D-6E8A-4147-A177-3AD203B41FA5}">
                      <a16:colId xmlns:a16="http://schemas.microsoft.com/office/drawing/2014/main" val="1913929492"/>
                    </a:ext>
                  </a:extLst>
                </a:gridCol>
                <a:gridCol w="803998">
                  <a:extLst>
                    <a:ext uri="{9D8B030D-6E8A-4147-A177-3AD203B41FA5}">
                      <a16:colId xmlns:a16="http://schemas.microsoft.com/office/drawing/2014/main" val="3479702093"/>
                    </a:ext>
                  </a:extLst>
                </a:gridCol>
                <a:gridCol w="803998">
                  <a:extLst>
                    <a:ext uri="{9D8B030D-6E8A-4147-A177-3AD203B41FA5}">
                      <a16:colId xmlns:a16="http://schemas.microsoft.com/office/drawing/2014/main" val="1302819433"/>
                    </a:ext>
                  </a:extLst>
                </a:gridCol>
              </a:tblGrid>
              <a:tr h="366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4892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9A64559-DCA5-5432-4DE5-0AB8B1FEB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43169"/>
              </p:ext>
            </p:extLst>
          </p:nvPr>
        </p:nvGraphicFramePr>
        <p:xfrm>
          <a:off x="4064000" y="2707094"/>
          <a:ext cx="49160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339">
                  <a:extLst>
                    <a:ext uri="{9D8B030D-6E8A-4147-A177-3AD203B41FA5}">
                      <a16:colId xmlns:a16="http://schemas.microsoft.com/office/drawing/2014/main" val="596643050"/>
                    </a:ext>
                  </a:extLst>
                </a:gridCol>
                <a:gridCol w="819339">
                  <a:extLst>
                    <a:ext uri="{9D8B030D-6E8A-4147-A177-3AD203B41FA5}">
                      <a16:colId xmlns:a16="http://schemas.microsoft.com/office/drawing/2014/main" val="2846156920"/>
                    </a:ext>
                  </a:extLst>
                </a:gridCol>
                <a:gridCol w="819339">
                  <a:extLst>
                    <a:ext uri="{9D8B030D-6E8A-4147-A177-3AD203B41FA5}">
                      <a16:colId xmlns:a16="http://schemas.microsoft.com/office/drawing/2014/main" val="3555388032"/>
                    </a:ext>
                  </a:extLst>
                </a:gridCol>
                <a:gridCol w="819339">
                  <a:extLst>
                    <a:ext uri="{9D8B030D-6E8A-4147-A177-3AD203B41FA5}">
                      <a16:colId xmlns:a16="http://schemas.microsoft.com/office/drawing/2014/main" val="2500726665"/>
                    </a:ext>
                  </a:extLst>
                </a:gridCol>
                <a:gridCol w="819339">
                  <a:extLst>
                    <a:ext uri="{9D8B030D-6E8A-4147-A177-3AD203B41FA5}">
                      <a16:colId xmlns:a16="http://schemas.microsoft.com/office/drawing/2014/main" val="1471825666"/>
                    </a:ext>
                  </a:extLst>
                </a:gridCol>
                <a:gridCol w="819339">
                  <a:extLst>
                    <a:ext uri="{9D8B030D-6E8A-4147-A177-3AD203B41FA5}">
                      <a16:colId xmlns:a16="http://schemas.microsoft.com/office/drawing/2014/main" val="33004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3372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E1FD9E-4F19-E09F-753B-BB4546EE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80515"/>
              </p:ext>
            </p:extLst>
          </p:nvPr>
        </p:nvGraphicFramePr>
        <p:xfrm>
          <a:off x="4064000" y="46768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39673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6845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09143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94075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91936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2874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642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816597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83613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868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626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4F216AB-E7C9-1C34-2108-2BEDE6774CC0}"/>
                  </a:ext>
                </a:extLst>
              </p14:cNvPr>
              <p14:cNvContentPartPr/>
              <p14:nvPr/>
            </p14:nvContentPartPr>
            <p14:xfrm>
              <a:off x="4889655" y="551998"/>
              <a:ext cx="73080" cy="55515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4F216AB-E7C9-1C34-2108-2BEDE6774C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0655" y="542998"/>
                <a:ext cx="90720" cy="55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2B3A914-CBF8-7268-ACA2-49AD5930FB86}"/>
                  </a:ext>
                </a:extLst>
              </p14:cNvPr>
              <p14:cNvContentPartPr/>
              <p14:nvPr/>
            </p14:nvContentPartPr>
            <p14:xfrm>
              <a:off x="5649255" y="280558"/>
              <a:ext cx="137880" cy="54705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2B3A914-CBF8-7268-ACA2-49AD5930F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0255" y="271918"/>
                <a:ext cx="155520" cy="54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A3F356F-FDE3-7622-DAF2-22B9133CC0A6}"/>
                  </a:ext>
                </a:extLst>
              </p14:cNvPr>
              <p14:cNvContentPartPr/>
              <p14:nvPr/>
            </p14:nvContentPartPr>
            <p14:xfrm>
              <a:off x="6346215" y="685558"/>
              <a:ext cx="127440" cy="52844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A3F356F-FDE3-7622-DAF2-22B9133CC0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7215" y="676918"/>
                <a:ext cx="145080" cy="53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2AEA66E-C581-ED47-2530-AEC6FE11FB25}"/>
                  </a:ext>
                </a:extLst>
              </p14:cNvPr>
              <p14:cNvContentPartPr/>
              <p14:nvPr/>
            </p14:nvContentPartPr>
            <p14:xfrm>
              <a:off x="7229267" y="814078"/>
              <a:ext cx="74520" cy="51559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2AEA66E-C581-ED47-2530-AEC6FE11FB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20627" y="805078"/>
                <a:ext cx="92160" cy="51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04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926C1B-E939-48AE-73A4-99A2AEAA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2" y="1275266"/>
            <a:ext cx="5743407" cy="33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81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30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FA5533-A88C-6D02-7B6C-5FBCD6C7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786078"/>
            <a:ext cx="5353797" cy="27245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1BCDC9-4AE7-44FB-E536-779AE0C6D711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2</a:t>
            </a:r>
            <a:r>
              <a:rPr lang="ko-KR" altLang="en-US" dirty="0"/>
              <a:t>개의 함수를 만들었다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32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F5F02B-CDC0-7AB2-9961-8DCB02AA3F9A}"/>
              </a:ext>
            </a:extLst>
          </p:cNvPr>
          <p:cNvSpPr/>
          <p:nvPr/>
        </p:nvSpPr>
        <p:spPr>
          <a:xfrm>
            <a:off x="172016" y="2284115"/>
            <a:ext cx="3757188" cy="4573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번 카메라 </a:t>
            </a:r>
            <a:endParaRPr lang="en-US" altLang="ko-KR" dirty="0"/>
          </a:p>
          <a:p>
            <a:pPr algn="ctr"/>
            <a:r>
              <a:rPr lang="ko-KR" altLang="en-US" dirty="0"/>
              <a:t>플레이어와 </a:t>
            </a:r>
            <a:r>
              <a:rPr lang="ko-KR" altLang="en-US" dirty="0" err="1"/>
              <a:t>맵을</a:t>
            </a:r>
            <a:r>
              <a:rPr lang="ko-KR" altLang="en-US" dirty="0"/>
              <a:t> 바라본다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CBB646-EE6D-C791-FD6F-80ED584DEED7}"/>
              </a:ext>
            </a:extLst>
          </p:cNvPr>
          <p:cNvSpPr/>
          <p:nvPr/>
        </p:nvSpPr>
        <p:spPr>
          <a:xfrm>
            <a:off x="505872" y="5064290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5BAF90-2D5A-E2C3-F531-8E3C71754984}"/>
              </a:ext>
            </a:extLst>
          </p:cNvPr>
          <p:cNvSpPr/>
          <p:nvPr/>
        </p:nvSpPr>
        <p:spPr>
          <a:xfrm>
            <a:off x="479085" y="3412027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20BFE-0EB4-4A45-FB75-5D7AF465E030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err="1"/>
              <a:t>랜더러가</a:t>
            </a:r>
            <a:r>
              <a:rPr lang="ko-KR" altLang="en-US" dirty="0"/>
              <a:t> 순서가 정해지지 </a:t>
            </a:r>
            <a:r>
              <a:rPr lang="ko-KR" altLang="en-US" dirty="0" err="1"/>
              <a:t>않는걸</a:t>
            </a:r>
            <a:r>
              <a:rPr lang="ko-KR" altLang="en-US" dirty="0"/>
              <a:t> 몰랐다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5FB20-EF95-47CF-CCAA-7D4207DE39C0}"/>
              </a:ext>
            </a:extLst>
          </p:cNvPr>
          <p:cNvSpPr/>
          <p:nvPr/>
        </p:nvSpPr>
        <p:spPr>
          <a:xfrm>
            <a:off x="793690" y="37571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9DFA3F-B260-A0A7-4025-A9BE8D226AF9}"/>
              </a:ext>
            </a:extLst>
          </p:cNvPr>
          <p:cNvSpPr/>
          <p:nvPr/>
        </p:nvSpPr>
        <p:spPr>
          <a:xfrm>
            <a:off x="946090" y="39095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687D3-CEB8-DA4E-2460-3C74E171BE3B}"/>
              </a:ext>
            </a:extLst>
          </p:cNvPr>
          <p:cNvSpPr/>
          <p:nvPr/>
        </p:nvSpPr>
        <p:spPr>
          <a:xfrm>
            <a:off x="1098490" y="40619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D4022B-5775-8A43-C596-3F97DACF4C67}"/>
              </a:ext>
            </a:extLst>
          </p:cNvPr>
          <p:cNvSpPr/>
          <p:nvPr/>
        </p:nvSpPr>
        <p:spPr>
          <a:xfrm>
            <a:off x="1250890" y="42143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E14375-3D5B-72F0-E16D-941D5EB7266A}"/>
              </a:ext>
            </a:extLst>
          </p:cNvPr>
          <p:cNvSpPr/>
          <p:nvPr/>
        </p:nvSpPr>
        <p:spPr>
          <a:xfrm>
            <a:off x="946090" y="55867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92D33E-3521-FDDE-CCA3-7E4B7DB41DA9}"/>
              </a:ext>
            </a:extLst>
          </p:cNvPr>
          <p:cNvSpPr/>
          <p:nvPr/>
        </p:nvSpPr>
        <p:spPr>
          <a:xfrm>
            <a:off x="1098490" y="57391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E77F48-E31E-BF33-D2F6-636296584346}"/>
              </a:ext>
            </a:extLst>
          </p:cNvPr>
          <p:cNvSpPr/>
          <p:nvPr/>
        </p:nvSpPr>
        <p:spPr>
          <a:xfrm>
            <a:off x="4338116" y="2284115"/>
            <a:ext cx="3757188" cy="4573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카메라 </a:t>
            </a:r>
            <a:endParaRPr lang="en-US" altLang="ko-KR" dirty="0"/>
          </a:p>
          <a:p>
            <a:pPr algn="ctr"/>
            <a:r>
              <a:rPr lang="ko-KR" altLang="en-US" dirty="0"/>
              <a:t>이펙트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5975CB-2010-0A66-029B-3DFD12E06954}"/>
              </a:ext>
            </a:extLst>
          </p:cNvPr>
          <p:cNvSpPr/>
          <p:nvPr/>
        </p:nvSpPr>
        <p:spPr>
          <a:xfrm>
            <a:off x="4671972" y="5064290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811D0E-6D42-8BCB-C037-D365E63605F9}"/>
              </a:ext>
            </a:extLst>
          </p:cNvPr>
          <p:cNvSpPr/>
          <p:nvPr/>
        </p:nvSpPr>
        <p:spPr>
          <a:xfrm>
            <a:off x="4645185" y="3412027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D6A9B-5E34-F144-54AA-05ACB547B3B1}"/>
              </a:ext>
            </a:extLst>
          </p:cNvPr>
          <p:cNvSpPr/>
          <p:nvPr/>
        </p:nvSpPr>
        <p:spPr>
          <a:xfrm>
            <a:off x="4959790" y="37571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D834E0-D830-CD79-A16F-8A6E9AFC6D5C}"/>
              </a:ext>
            </a:extLst>
          </p:cNvPr>
          <p:cNvSpPr/>
          <p:nvPr/>
        </p:nvSpPr>
        <p:spPr>
          <a:xfrm>
            <a:off x="5112190" y="39095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7224AB-E9F9-F518-E668-2AD095E9B7E2}"/>
              </a:ext>
            </a:extLst>
          </p:cNvPr>
          <p:cNvSpPr/>
          <p:nvPr/>
        </p:nvSpPr>
        <p:spPr>
          <a:xfrm>
            <a:off x="5264590" y="40619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33742D-C91A-A593-E278-22C8F34DBE0D}"/>
              </a:ext>
            </a:extLst>
          </p:cNvPr>
          <p:cNvSpPr/>
          <p:nvPr/>
        </p:nvSpPr>
        <p:spPr>
          <a:xfrm>
            <a:off x="5416990" y="42143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DC719-E24E-5053-9547-B43FB2DE65F3}"/>
              </a:ext>
            </a:extLst>
          </p:cNvPr>
          <p:cNvSpPr/>
          <p:nvPr/>
        </p:nvSpPr>
        <p:spPr>
          <a:xfrm>
            <a:off x="5112190" y="55867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3F863C-1684-8F1E-FAE6-9B90545A78C5}"/>
              </a:ext>
            </a:extLst>
          </p:cNvPr>
          <p:cNvSpPr/>
          <p:nvPr/>
        </p:nvSpPr>
        <p:spPr>
          <a:xfrm>
            <a:off x="5264590" y="57391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18D73D-B60F-70BA-7535-D3BF9B2F06F0}"/>
              </a:ext>
            </a:extLst>
          </p:cNvPr>
          <p:cNvSpPr/>
          <p:nvPr/>
        </p:nvSpPr>
        <p:spPr>
          <a:xfrm>
            <a:off x="5416990" y="58915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DDC6B0-C3B8-BDC5-074F-B58CFF4E9B18}"/>
              </a:ext>
            </a:extLst>
          </p:cNvPr>
          <p:cNvSpPr/>
          <p:nvPr/>
        </p:nvSpPr>
        <p:spPr>
          <a:xfrm>
            <a:off x="8504216" y="2284115"/>
            <a:ext cx="3757188" cy="4573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 카메라 </a:t>
            </a:r>
            <a:endParaRPr lang="en-US" altLang="ko-KR" dirty="0"/>
          </a:p>
          <a:p>
            <a:pPr algn="ctr"/>
            <a:r>
              <a:rPr lang="en-US" altLang="ko-KR" dirty="0"/>
              <a:t>UI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7FF61-F584-AA11-D763-2039A7257DBD}"/>
              </a:ext>
            </a:extLst>
          </p:cNvPr>
          <p:cNvSpPr/>
          <p:nvPr/>
        </p:nvSpPr>
        <p:spPr>
          <a:xfrm>
            <a:off x="8838072" y="5064290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823996-237D-2ACD-63E8-893E0291659F}"/>
              </a:ext>
            </a:extLst>
          </p:cNvPr>
          <p:cNvSpPr/>
          <p:nvPr/>
        </p:nvSpPr>
        <p:spPr>
          <a:xfrm>
            <a:off x="8811285" y="3412027"/>
            <a:ext cx="3029133" cy="1604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r>
              <a:rPr lang="ko-KR" altLang="en-US" dirty="0"/>
              <a:t>번 그룹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024833-67D4-D57D-6A24-B1DA8ED14B07}"/>
              </a:ext>
            </a:extLst>
          </p:cNvPr>
          <p:cNvSpPr/>
          <p:nvPr/>
        </p:nvSpPr>
        <p:spPr>
          <a:xfrm>
            <a:off x="9125890" y="37571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659E98-A986-1C81-DFEC-D423AF384205}"/>
              </a:ext>
            </a:extLst>
          </p:cNvPr>
          <p:cNvSpPr/>
          <p:nvPr/>
        </p:nvSpPr>
        <p:spPr>
          <a:xfrm>
            <a:off x="9278290" y="39095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EFA1FD-7978-8A9A-26D6-765EB8D5923E}"/>
              </a:ext>
            </a:extLst>
          </p:cNvPr>
          <p:cNvSpPr/>
          <p:nvPr/>
        </p:nvSpPr>
        <p:spPr>
          <a:xfrm>
            <a:off x="9430690" y="40619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184EDD-A2F8-D419-24F5-EF67DE124672}"/>
              </a:ext>
            </a:extLst>
          </p:cNvPr>
          <p:cNvSpPr/>
          <p:nvPr/>
        </p:nvSpPr>
        <p:spPr>
          <a:xfrm>
            <a:off x="9583090" y="421438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1602A71-83D3-A703-B7D2-56DC912E6064}"/>
              </a:ext>
            </a:extLst>
          </p:cNvPr>
          <p:cNvSpPr/>
          <p:nvPr/>
        </p:nvSpPr>
        <p:spPr>
          <a:xfrm>
            <a:off x="9278290" y="55867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D3D4BD-0102-BB0E-9349-102E1FD1305D}"/>
              </a:ext>
            </a:extLst>
          </p:cNvPr>
          <p:cNvSpPr/>
          <p:nvPr/>
        </p:nvSpPr>
        <p:spPr>
          <a:xfrm>
            <a:off x="9430690" y="57391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980AC3-7F8C-D736-D3E1-2249523C82C5}"/>
              </a:ext>
            </a:extLst>
          </p:cNvPr>
          <p:cNvSpPr/>
          <p:nvPr/>
        </p:nvSpPr>
        <p:spPr>
          <a:xfrm>
            <a:off x="9583090" y="5891537"/>
            <a:ext cx="1705067" cy="5522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D10614-A589-230E-1D90-1029F93CF53F}"/>
              </a:ext>
            </a:extLst>
          </p:cNvPr>
          <p:cNvSpPr/>
          <p:nvPr/>
        </p:nvSpPr>
        <p:spPr>
          <a:xfrm>
            <a:off x="1302946" y="5916819"/>
            <a:ext cx="1705067" cy="5522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92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C889EC-B959-0E0D-C013-1F765B01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6" y="1414353"/>
            <a:ext cx="9431066" cy="49346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FBD85A-E7A5-51D2-0E13-4995A2189834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기존의 그냥 </a:t>
            </a:r>
            <a:r>
              <a:rPr lang="ko-KR" altLang="en-US" dirty="0" err="1"/>
              <a:t>넣던것을</a:t>
            </a:r>
            <a:r>
              <a:rPr lang="ko-KR" altLang="en-US" dirty="0"/>
              <a:t> 이제 만약 자신을 보고있던 카메라가 있다면 그곳에서 자신을 빼고 이동하는 방식이 </a:t>
            </a:r>
            <a:r>
              <a:rPr lang="ko-KR" altLang="en-US" dirty="0" err="1"/>
              <a:t>됬습니다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4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0630ED-B00D-A17B-FEA5-A359D0B1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2" y="1397389"/>
            <a:ext cx="10412278" cy="34294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E082AA-5BBA-2884-B666-7E338237FE5A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err="1"/>
              <a:t>랜더러</a:t>
            </a:r>
            <a:r>
              <a:rPr lang="ko-KR" altLang="en-US" dirty="0"/>
              <a:t> </a:t>
            </a:r>
            <a:r>
              <a:rPr lang="en-US" altLang="ko-KR" dirty="0"/>
              <a:t>On off</a:t>
            </a:r>
            <a:r>
              <a:rPr lang="ko-KR" altLang="en-US" dirty="0"/>
              <a:t>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840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FFC882-BE0F-DC5B-28DB-8EEF51F6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0" y="1104196"/>
            <a:ext cx="8954750" cy="26578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03BB39-66C8-ABC7-5FA5-A9D5D13D9429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충돌 테스트 용으로 다른 오브젝트 그룹을 가져오는 기능 </a:t>
            </a:r>
            <a:r>
              <a:rPr lang="en-US" altLang="ko-KR" dirty="0"/>
              <a:t>2</a:t>
            </a:r>
            <a:r>
              <a:rPr lang="ko-KR" altLang="en-US" dirty="0"/>
              <a:t>가지 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4C4FE9-6343-7E0A-9DDA-C8ECD7F3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0" y="3915624"/>
            <a:ext cx="893569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7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280EBC-12DE-EC85-EEFB-C9999B3EB595}"/>
              </a:ext>
            </a:extLst>
          </p:cNvPr>
          <p:cNvSpPr/>
          <p:nvPr/>
        </p:nvSpPr>
        <p:spPr>
          <a:xfrm>
            <a:off x="235390" y="181069"/>
            <a:ext cx="11597489" cy="124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충돌은 기본적으로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ko-KR" altLang="en-US" dirty="0"/>
              <a:t>구</a:t>
            </a:r>
            <a:endParaRPr lang="en-US" altLang="ko-KR" dirty="0"/>
          </a:p>
          <a:p>
            <a:r>
              <a:rPr lang="ko-KR" altLang="en-US" dirty="0" err="1"/>
              <a:t>회전안한</a:t>
            </a:r>
            <a:r>
              <a:rPr lang="ko-KR" altLang="en-US" dirty="0"/>
              <a:t> 박스</a:t>
            </a:r>
            <a:endParaRPr lang="en-US" altLang="ko-KR" dirty="0"/>
          </a:p>
          <a:p>
            <a:r>
              <a:rPr lang="ko-KR" altLang="en-US" dirty="0"/>
              <a:t>회전한 박스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99F47-E791-AB49-EB7D-16D8EE1E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0" y="2313646"/>
            <a:ext cx="8888065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76818A1-986B-A4B7-1329-2229BB3C9D41}"/>
              </a:ext>
            </a:extLst>
          </p:cNvPr>
          <p:cNvSpPr/>
          <p:nvPr/>
        </p:nvSpPr>
        <p:spPr>
          <a:xfrm rot="3157930">
            <a:off x="3613408" y="1355908"/>
            <a:ext cx="2195152" cy="49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F1940C-29B4-83EB-2034-273FE40010DD}"/>
              </a:ext>
            </a:extLst>
          </p:cNvPr>
          <p:cNvGrpSpPr/>
          <p:nvPr/>
        </p:nvGrpSpPr>
        <p:grpSpPr>
          <a:xfrm>
            <a:off x="2424735" y="2330398"/>
            <a:ext cx="4203000" cy="3072960"/>
            <a:chOff x="2424735" y="2330398"/>
            <a:chExt cx="4203000" cy="30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B9612A2-66F5-6AAB-E715-670D63FAA9D6}"/>
                    </a:ext>
                  </a:extLst>
                </p14:cNvPr>
                <p14:cNvContentPartPr/>
                <p14:nvPr/>
              </p14:nvContentPartPr>
              <p14:xfrm>
                <a:off x="3612015" y="2330398"/>
                <a:ext cx="3015720" cy="22572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B9612A2-66F5-6AAB-E715-670D63FAA9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03375" y="2321398"/>
                  <a:ext cx="3033360" cy="22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5AFC62A-95E0-384B-35A9-5FA7468B3085}"/>
                    </a:ext>
                  </a:extLst>
                </p14:cNvPr>
                <p14:cNvContentPartPr/>
                <p14:nvPr/>
              </p14:nvContentPartPr>
              <p14:xfrm>
                <a:off x="2865735" y="3757078"/>
                <a:ext cx="1189800" cy="14965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5AFC62A-95E0-384B-35A9-5FA7468B30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57095" y="3748438"/>
                  <a:ext cx="1207440" cy="15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557467D-1E14-6142-2C55-AD153644D721}"/>
                    </a:ext>
                  </a:extLst>
                </p14:cNvPr>
                <p14:cNvContentPartPr/>
                <p14:nvPr/>
              </p14:nvContentPartPr>
              <p14:xfrm>
                <a:off x="2424735" y="4571758"/>
                <a:ext cx="872280" cy="8316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557467D-1E14-6142-2C55-AD153644D7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5735" y="4563118"/>
                  <a:ext cx="889920" cy="849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B19C9-0BF1-D379-1CFE-4C36028A0033}"/>
              </a:ext>
            </a:extLst>
          </p:cNvPr>
          <p:cNvSpPr/>
          <p:nvPr/>
        </p:nvSpPr>
        <p:spPr>
          <a:xfrm>
            <a:off x="235390" y="181069"/>
            <a:ext cx="11597489" cy="124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OBB</a:t>
            </a:r>
          </a:p>
        </p:txBody>
      </p:sp>
    </p:spTree>
    <p:extLst>
      <p:ext uri="{BB962C8B-B14F-4D97-AF65-F5344CB8AC3E}">
        <p14:creationId xmlns:p14="http://schemas.microsoft.com/office/powerpoint/2010/main" val="295875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AF1940C-29B4-83EB-2034-273FE40010DD}"/>
              </a:ext>
            </a:extLst>
          </p:cNvPr>
          <p:cNvGrpSpPr/>
          <p:nvPr/>
        </p:nvGrpSpPr>
        <p:grpSpPr>
          <a:xfrm>
            <a:off x="2424735" y="2330398"/>
            <a:ext cx="4203000" cy="3072960"/>
            <a:chOff x="2424735" y="2330398"/>
            <a:chExt cx="4203000" cy="30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B9612A2-66F5-6AAB-E715-670D63FAA9D6}"/>
                    </a:ext>
                  </a:extLst>
                </p14:cNvPr>
                <p14:cNvContentPartPr/>
                <p14:nvPr/>
              </p14:nvContentPartPr>
              <p14:xfrm>
                <a:off x="3612015" y="2330398"/>
                <a:ext cx="3015720" cy="22572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B9612A2-66F5-6AAB-E715-670D63FAA9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03375" y="2321398"/>
                  <a:ext cx="3033360" cy="22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5AFC62A-95E0-384B-35A9-5FA7468B3085}"/>
                    </a:ext>
                  </a:extLst>
                </p14:cNvPr>
                <p14:cNvContentPartPr/>
                <p14:nvPr/>
              </p14:nvContentPartPr>
              <p14:xfrm>
                <a:off x="2865735" y="3757078"/>
                <a:ext cx="1189800" cy="14965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5AFC62A-95E0-384B-35A9-5FA7468B30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57095" y="3748438"/>
                  <a:ext cx="1207440" cy="15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557467D-1E14-6142-2C55-AD153644D721}"/>
                    </a:ext>
                  </a:extLst>
                </p14:cNvPr>
                <p14:cNvContentPartPr/>
                <p14:nvPr/>
              </p14:nvContentPartPr>
              <p14:xfrm>
                <a:off x="2424735" y="4571758"/>
                <a:ext cx="872280" cy="8316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557467D-1E14-6142-2C55-AD153644D7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5735" y="4563118"/>
                  <a:ext cx="889920" cy="849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DF1937-953B-877B-4531-25F2301BA9DC}"/>
              </a:ext>
            </a:extLst>
          </p:cNvPr>
          <p:cNvSpPr/>
          <p:nvPr/>
        </p:nvSpPr>
        <p:spPr>
          <a:xfrm>
            <a:off x="235390" y="181069"/>
            <a:ext cx="11597489" cy="124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err="1"/>
              <a:t>스피어로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2DE300-D78A-CFF7-8C99-A1C9C103114F}"/>
              </a:ext>
            </a:extLst>
          </p:cNvPr>
          <p:cNvSpPr/>
          <p:nvPr/>
        </p:nvSpPr>
        <p:spPr>
          <a:xfrm>
            <a:off x="5948127" y="2236084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45D0E4-D4D6-D61C-ACCE-6162D674DF09}"/>
              </a:ext>
            </a:extLst>
          </p:cNvPr>
          <p:cNvSpPr/>
          <p:nvPr/>
        </p:nvSpPr>
        <p:spPr>
          <a:xfrm>
            <a:off x="5268519" y="2286282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80D1BF-058F-29F1-8F86-9EBC7D73EA33}"/>
              </a:ext>
            </a:extLst>
          </p:cNvPr>
          <p:cNvSpPr/>
          <p:nvPr/>
        </p:nvSpPr>
        <p:spPr>
          <a:xfrm>
            <a:off x="4565265" y="2346405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A7E7C8-0BB8-8D53-7F90-18F495F7F60C}"/>
              </a:ext>
            </a:extLst>
          </p:cNvPr>
          <p:cNvSpPr/>
          <p:nvPr/>
        </p:nvSpPr>
        <p:spPr>
          <a:xfrm>
            <a:off x="4157927" y="2892785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8F4196D-3676-9D3E-373D-55E781AD9A60}"/>
              </a:ext>
            </a:extLst>
          </p:cNvPr>
          <p:cNvSpPr/>
          <p:nvPr/>
        </p:nvSpPr>
        <p:spPr>
          <a:xfrm>
            <a:off x="3801139" y="3584969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E76652-C6F6-68A2-BD19-BFFF721B3D11}"/>
              </a:ext>
            </a:extLst>
          </p:cNvPr>
          <p:cNvSpPr/>
          <p:nvPr/>
        </p:nvSpPr>
        <p:spPr>
          <a:xfrm>
            <a:off x="5804365" y="2966220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A72B9C-A4D7-CB52-1589-C40EED04F29D}"/>
              </a:ext>
            </a:extLst>
          </p:cNvPr>
          <p:cNvSpPr/>
          <p:nvPr/>
        </p:nvSpPr>
        <p:spPr>
          <a:xfrm>
            <a:off x="5262708" y="3481180"/>
            <a:ext cx="795790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8CF17B-8EBF-E75A-3039-2F63BDB71E1D}"/>
              </a:ext>
            </a:extLst>
          </p:cNvPr>
          <p:cNvSpPr/>
          <p:nvPr/>
        </p:nvSpPr>
        <p:spPr>
          <a:xfrm>
            <a:off x="4583100" y="3619123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9CC736-DFB1-5A52-43AF-FBE53032A583}"/>
              </a:ext>
            </a:extLst>
          </p:cNvPr>
          <p:cNvSpPr/>
          <p:nvPr/>
        </p:nvSpPr>
        <p:spPr>
          <a:xfrm>
            <a:off x="2870053" y="3785709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6B7D649-B384-2142-0DF2-E18EE5382A80}"/>
              </a:ext>
            </a:extLst>
          </p:cNvPr>
          <p:cNvSpPr/>
          <p:nvPr/>
        </p:nvSpPr>
        <p:spPr>
          <a:xfrm>
            <a:off x="2996667" y="4191512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CE5B97-CC9C-3699-30C7-E9BEB3754EB8}"/>
              </a:ext>
            </a:extLst>
          </p:cNvPr>
          <p:cNvSpPr/>
          <p:nvPr/>
        </p:nvSpPr>
        <p:spPr>
          <a:xfrm>
            <a:off x="3420293" y="4410254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822950B-B0CB-3A32-A9FB-4464E1205D7F}"/>
              </a:ext>
            </a:extLst>
          </p:cNvPr>
          <p:cNvSpPr/>
          <p:nvPr/>
        </p:nvSpPr>
        <p:spPr>
          <a:xfrm>
            <a:off x="2459259" y="4561451"/>
            <a:ext cx="679608" cy="760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0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205</Words>
  <Application>Microsoft Office PowerPoint</Application>
  <PresentationFormat>와이드스크린</PresentationFormat>
  <Paragraphs>187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301</cp:revision>
  <dcterms:created xsi:type="dcterms:W3CDTF">2023-07-10T05:32:34Z</dcterms:created>
  <dcterms:modified xsi:type="dcterms:W3CDTF">2023-09-05T06:59:11Z</dcterms:modified>
</cp:coreProperties>
</file>