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34" r:id="rId2"/>
    <p:sldId id="485" r:id="rId3"/>
    <p:sldId id="467" r:id="rId4"/>
    <p:sldId id="458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20BFE-0EB4-4A45-FB75-5D7AF465E030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완전히 완성된 월드행렬은 </a:t>
            </a:r>
            <a:r>
              <a:rPr lang="en-US" altLang="ko-KR" dirty="0"/>
              <a:t>3</a:t>
            </a:r>
            <a:r>
              <a:rPr lang="ko-KR" altLang="en-US" dirty="0"/>
              <a:t>가지 속성이 다 </a:t>
            </a:r>
            <a:r>
              <a:rPr lang="ko-KR" altLang="en-US" dirty="0" err="1"/>
              <a:t>섞여있는</a:t>
            </a:r>
            <a:r>
              <a:rPr lang="ko-KR" altLang="en-US" dirty="0"/>
              <a:t> 상태입니다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11A219C-A4EE-A72B-C4B2-02FA1789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90294"/>
              </p:ext>
            </p:extLst>
          </p:nvPr>
        </p:nvGraphicFramePr>
        <p:xfrm>
          <a:off x="4295367" y="1815178"/>
          <a:ext cx="3354812" cy="322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03">
                  <a:extLst>
                    <a:ext uri="{9D8B030D-6E8A-4147-A177-3AD203B41FA5}">
                      <a16:colId xmlns:a16="http://schemas.microsoft.com/office/drawing/2014/main" val="3555781347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121166596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782881359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3840013431"/>
                    </a:ext>
                  </a:extLst>
                </a:gridCol>
              </a:tblGrid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79807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19999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28791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8815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2FBF4BC-56AD-FA6E-DF95-A3E0FB269A7D}"/>
              </a:ext>
            </a:extLst>
          </p:cNvPr>
          <p:cNvSpPr/>
          <p:nvPr/>
        </p:nvSpPr>
        <p:spPr>
          <a:xfrm>
            <a:off x="4295367" y="1815178"/>
            <a:ext cx="2503786" cy="2403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회전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B044BB3-C6B4-425C-E250-65B8B6C66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29584"/>
              </p:ext>
            </p:extLst>
          </p:nvPr>
        </p:nvGraphicFramePr>
        <p:xfrm>
          <a:off x="7996726" y="1815178"/>
          <a:ext cx="3354812" cy="322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03">
                  <a:extLst>
                    <a:ext uri="{9D8B030D-6E8A-4147-A177-3AD203B41FA5}">
                      <a16:colId xmlns:a16="http://schemas.microsoft.com/office/drawing/2014/main" val="3555781347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121166596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782881359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3840013431"/>
                    </a:ext>
                  </a:extLst>
                </a:gridCol>
              </a:tblGrid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79807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19999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28791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8815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2D292-AC19-127F-457E-4CE5173637F1}"/>
              </a:ext>
            </a:extLst>
          </p:cNvPr>
          <p:cNvSpPr/>
          <p:nvPr/>
        </p:nvSpPr>
        <p:spPr>
          <a:xfrm>
            <a:off x="7996726" y="4218958"/>
            <a:ext cx="2496241" cy="823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1E1C4A02-5E68-ED1D-5181-3925FAD7A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66606"/>
              </p:ext>
            </p:extLst>
          </p:nvPr>
        </p:nvGraphicFramePr>
        <p:xfrm>
          <a:off x="500456" y="1810609"/>
          <a:ext cx="3354812" cy="322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03">
                  <a:extLst>
                    <a:ext uri="{9D8B030D-6E8A-4147-A177-3AD203B41FA5}">
                      <a16:colId xmlns:a16="http://schemas.microsoft.com/office/drawing/2014/main" val="3555781347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121166596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782881359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3840013431"/>
                    </a:ext>
                  </a:extLst>
                </a:gridCol>
              </a:tblGrid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79807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19999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28791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881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E47CE9-F260-D119-2828-EFC16964C619}"/>
              </a:ext>
            </a:extLst>
          </p:cNvPr>
          <p:cNvSpPr/>
          <p:nvPr/>
        </p:nvSpPr>
        <p:spPr>
          <a:xfrm>
            <a:off x="500456" y="1810609"/>
            <a:ext cx="830403" cy="78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크기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67E276-D305-22A0-8D13-D3222422173C}"/>
              </a:ext>
            </a:extLst>
          </p:cNvPr>
          <p:cNvSpPr/>
          <p:nvPr/>
        </p:nvSpPr>
        <p:spPr>
          <a:xfrm>
            <a:off x="1330859" y="2595998"/>
            <a:ext cx="830403" cy="78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크기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74023A-2538-0694-7B73-CD837580887A}"/>
              </a:ext>
            </a:extLst>
          </p:cNvPr>
          <p:cNvSpPr/>
          <p:nvPr/>
        </p:nvSpPr>
        <p:spPr>
          <a:xfrm>
            <a:off x="2177862" y="3433569"/>
            <a:ext cx="830403" cy="78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00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4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58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64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22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3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6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00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45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95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0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20BFE-0EB4-4A45-FB75-5D7AF465E030}"/>
              </a:ext>
            </a:extLst>
          </p:cNvPr>
          <p:cNvSpPr/>
          <p:nvPr/>
        </p:nvSpPr>
        <p:spPr>
          <a:xfrm>
            <a:off x="235390" y="181069"/>
            <a:ext cx="11597489" cy="217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일반적으로 행렬에서 각 속성을 추출해 </a:t>
            </a:r>
            <a:r>
              <a:rPr lang="ko-KR" altLang="en-US" dirty="0" err="1"/>
              <a:t>낼수는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특히나 회전이 가장 까다롭습니다</a:t>
            </a:r>
            <a:r>
              <a:rPr lang="en-US" altLang="ko-KR" dirty="0"/>
              <a:t>. 3</a:t>
            </a:r>
            <a:r>
              <a:rPr lang="ko-KR" altLang="en-US" dirty="0"/>
              <a:t>개의 축에 대한 회전이 </a:t>
            </a:r>
            <a:r>
              <a:rPr lang="ko-KR" altLang="en-US" dirty="0" err="1"/>
              <a:t>섞여있다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회전을 </a:t>
            </a:r>
            <a:r>
              <a:rPr lang="ko-KR" altLang="en-US" dirty="0" err="1"/>
              <a:t>추출한다는것</a:t>
            </a:r>
            <a:r>
              <a:rPr lang="ko-KR" altLang="en-US" dirty="0"/>
              <a:t> 뿐만이 아니라</a:t>
            </a:r>
            <a:r>
              <a:rPr lang="en-US" altLang="ko-KR" dirty="0"/>
              <a:t>. </a:t>
            </a:r>
            <a:r>
              <a:rPr lang="en-US" altLang="ko-KR" dirty="0" err="1"/>
              <a:t>Xyz</a:t>
            </a:r>
            <a:r>
              <a:rPr lang="ko-KR" altLang="en-US" dirty="0"/>
              <a:t>축으로 쪼개야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3x3 = 4</a:t>
            </a:r>
            <a:r>
              <a:rPr lang="ko-KR" altLang="en-US" dirty="0"/>
              <a:t>개의 </a:t>
            </a:r>
            <a:r>
              <a:rPr lang="en-US" altLang="ko-KR" dirty="0"/>
              <a:t>3x3</a:t>
            </a:r>
            <a:r>
              <a:rPr lang="ko-KR" altLang="en-US" dirty="0" err="1"/>
              <a:t>짜리</a:t>
            </a:r>
            <a:r>
              <a:rPr lang="ko-KR" altLang="en-US" dirty="0"/>
              <a:t> 행렬이 </a:t>
            </a:r>
            <a:r>
              <a:rPr lang="ko-KR" altLang="en-US" dirty="0" err="1"/>
              <a:t>곱해쳐서</a:t>
            </a:r>
            <a:r>
              <a:rPr lang="ko-KR" altLang="en-US" dirty="0"/>
              <a:t> 만들어졌으니 그 </a:t>
            </a:r>
            <a:r>
              <a:rPr lang="en-US" altLang="ko-KR" dirty="0"/>
              <a:t>4</a:t>
            </a:r>
            <a:r>
              <a:rPr lang="ko-KR" altLang="en-US" dirty="0"/>
              <a:t>개를 다시 만들어 내라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우린 할 필요 없다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11A219C-A4EE-A72B-C4B2-02FA1789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65185"/>
              </p:ext>
            </p:extLst>
          </p:nvPr>
        </p:nvGraphicFramePr>
        <p:xfrm>
          <a:off x="4268207" y="2720525"/>
          <a:ext cx="3354812" cy="322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03">
                  <a:extLst>
                    <a:ext uri="{9D8B030D-6E8A-4147-A177-3AD203B41FA5}">
                      <a16:colId xmlns:a16="http://schemas.microsoft.com/office/drawing/2014/main" val="3555781347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121166596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782881359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3840013431"/>
                    </a:ext>
                  </a:extLst>
                </a:gridCol>
              </a:tblGrid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79807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19999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28791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8815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2FBF4BC-56AD-FA6E-DF95-A3E0FB269A7D}"/>
              </a:ext>
            </a:extLst>
          </p:cNvPr>
          <p:cNvSpPr/>
          <p:nvPr/>
        </p:nvSpPr>
        <p:spPr>
          <a:xfrm>
            <a:off x="4268207" y="2720525"/>
            <a:ext cx="2503786" cy="2403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회전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B044BB3-C6B4-425C-E250-65B8B6C66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83233"/>
              </p:ext>
            </p:extLst>
          </p:nvPr>
        </p:nvGraphicFramePr>
        <p:xfrm>
          <a:off x="7969566" y="2720525"/>
          <a:ext cx="3354812" cy="322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03">
                  <a:extLst>
                    <a:ext uri="{9D8B030D-6E8A-4147-A177-3AD203B41FA5}">
                      <a16:colId xmlns:a16="http://schemas.microsoft.com/office/drawing/2014/main" val="3555781347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121166596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782881359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3840013431"/>
                    </a:ext>
                  </a:extLst>
                </a:gridCol>
              </a:tblGrid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79807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19999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28791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8815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2D292-AC19-127F-457E-4CE5173637F1}"/>
              </a:ext>
            </a:extLst>
          </p:cNvPr>
          <p:cNvSpPr/>
          <p:nvPr/>
        </p:nvSpPr>
        <p:spPr>
          <a:xfrm>
            <a:off x="7969566" y="5124305"/>
            <a:ext cx="2496241" cy="823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1E1C4A02-5E68-ED1D-5181-3925FAD7A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02944"/>
              </p:ext>
            </p:extLst>
          </p:nvPr>
        </p:nvGraphicFramePr>
        <p:xfrm>
          <a:off x="473296" y="2715956"/>
          <a:ext cx="3354812" cy="322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03">
                  <a:extLst>
                    <a:ext uri="{9D8B030D-6E8A-4147-A177-3AD203B41FA5}">
                      <a16:colId xmlns:a16="http://schemas.microsoft.com/office/drawing/2014/main" val="3555781347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121166596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1782881359"/>
                    </a:ext>
                  </a:extLst>
                </a:gridCol>
                <a:gridCol w="838703">
                  <a:extLst>
                    <a:ext uri="{9D8B030D-6E8A-4147-A177-3AD203B41FA5}">
                      <a16:colId xmlns:a16="http://schemas.microsoft.com/office/drawing/2014/main" val="3840013431"/>
                    </a:ext>
                  </a:extLst>
                </a:gridCol>
              </a:tblGrid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79807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19999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28791"/>
                  </a:ext>
                </a:extLst>
              </a:tr>
              <a:tr h="8069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881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E47CE9-F260-D119-2828-EFC16964C619}"/>
              </a:ext>
            </a:extLst>
          </p:cNvPr>
          <p:cNvSpPr/>
          <p:nvPr/>
        </p:nvSpPr>
        <p:spPr>
          <a:xfrm>
            <a:off x="473296" y="2715956"/>
            <a:ext cx="830403" cy="78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크기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67E276-D305-22A0-8D13-D3222422173C}"/>
              </a:ext>
            </a:extLst>
          </p:cNvPr>
          <p:cNvSpPr/>
          <p:nvPr/>
        </p:nvSpPr>
        <p:spPr>
          <a:xfrm>
            <a:off x="1303699" y="3501345"/>
            <a:ext cx="830403" cy="78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크기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74023A-2538-0694-7B73-CD837580887A}"/>
              </a:ext>
            </a:extLst>
          </p:cNvPr>
          <p:cNvSpPr/>
          <p:nvPr/>
        </p:nvSpPr>
        <p:spPr>
          <a:xfrm>
            <a:off x="2150702" y="4338916"/>
            <a:ext cx="830403" cy="78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11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20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7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5B5BC0-3CF8-2265-4B55-6D91864F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7" y="3322135"/>
            <a:ext cx="5315692" cy="22196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78A2244-E63E-B627-8CB0-463DABAD925E}"/>
              </a:ext>
            </a:extLst>
          </p:cNvPr>
          <p:cNvSpPr/>
          <p:nvPr/>
        </p:nvSpPr>
        <p:spPr>
          <a:xfrm>
            <a:off x="235390" y="181069"/>
            <a:ext cx="11597489" cy="217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아래의 함수를 사용하면 회전 값을 뽑아낼 수 있지만 주의해야 할 점이 </a:t>
            </a:r>
            <a:r>
              <a:rPr lang="en-US" altLang="ko-KR" dirty="0"/>
              <a:t>1</a:t>
            </a:r>
            <a:r>
              <a:rPr lang="ko-KR" altLang="en-US" dirty="0"/>
              <a:t>가지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생각하는 </a:t>
            </a:r>
            <a:r>
              <a:rPr lang="en-US" altLang="ko-KR" dirty="0"/>
              <a:t>360</a:t>
            </a:r>
            <a:r>
              <a:rPr lang="ko-KR" altLang="en-US" dirty="0" err="1"/>
              <a:t>분법의</a:t>
            </a:r>
            <a:r>
              <a:rPr lang="ko-KR" altLang="en-US" dirty="0"/>
              <a:t> </a:t>
            </a:r>
            <a:r>
              <a:rPr lang="ko-KR" altLang="en-US" dirty="0" err="1"/>
              <a:t>디그리</a:t>
            </a:r>
            <a:r>
              <a:rPr lang="ko-KR" altLang="en-US" dirty="0"/>
              <a:t> 수치를 고려하지 않고 벡터를 </a:t>
            </a:r>
            <a:r>
              <a:rPr lang="ko-KR" altLang="en-US" dirty="0" err="1"/>
              <a:t>기반으로한</a:t>
            </a:r>
            <a:r>
              <a:rPr lang="ko-KR" altLang="en-US" dirty="0"/>
              <a:t> 회전행렬을 뽑아내 주는 함수이기 때문에 회전 값이 변경될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1</a:t>
            </a:r>
            <a:r>
              <a:rPr lang="ko-KR" altLang="en-US" dirty="0" err="1"/>
              <a:t>가지더</a:t>
            </a:r>
            <a:r>
              <a:rPr lang="ko-KR" altLang="en-US" dirty="0"/>
              <a:t> 배워야 </a:t>
            </a:r>
            <a:r>
              <a:rPr lang="ko-KR" altLang="en-US" dirty="0" err="1"/>
              <a:t>할게</a:t>
            </a:r>
            <a:r>
              <a:rPr lang="ko-KR" altLang="en-US" dirty="0"/>
              <a:t> 있는 </a:t>
            </a:r>
            <a:r>
              <a:rPr lang="en-US" altLang="ko-KR" dirty="0"/>
              <a:t>4</a:t>
            </a:r>
            <a:r>
              <a:rPr lang="ko-KR" altLang="en-US" dirty="0"/>
              <a:t>원수이다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원수는 복소수기반의 </a:t>
            </a:r>
            <a:r>
              <a:rPr lang="ko-KR" altLang="en-US" dirty="0" err="1"/>
              <a:t>뭐시뭐시</a:t>
            </a:r>
            <a:r>
              <a:rPr lang="en-US" altLang="ko-KR" dirty="0"/>
              <a:t>… =&gt; 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개로 </a:t>
            </a:r>
            <a:r>
              <a:rPr lang="en-US" altLang="ko-KR" dirty="0"/>
              <a:t>3x3</a:t>
            </a:r>
            <a:r>
              <a:rPr lang="ko-KR" altLang="en-US" dirty="0" err="1"/>
              <a:t>짜리</a:t>
            </a:r>
            <a:r>
              <a:rPr lang="ko-KR" altLang="en-US" dirty="0"/>
              <a:t> 회전행렬의 모든 내용을 포함할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81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2E7D64-4C2D-B330-998B-1FC0A652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8" y="1995021"/>
            <a:ext cx="7125694" cy="39724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315775-63A0-674D-1463-829B5C1B05EB}"/>
              </a:ext>
            </a:extLst>
          </p:cNvPr>
          <p:cNvSpPr/>
          <p:nvPr/>
        </p:nvSpPr>
        <p:spPr>
          <a:xfrm>
            <a:off x="235390" y="181069"/>
            <a:ext cx="11597489" cy="1711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아래쪽에서 행렬을 </a:t>
            </a:r>
            <a:r>
              <a:rPr lang="en-US" altLang="ko-KR" dirty="0"/>
              <a:t>3</a:t>
            </a:r>
            <a:r>
              <a:rPr lang="ko-KR" altLang="en-US" dirty="0"/>
              <a:t>개 만들어서 </a:t>
            </a:r>
            <a:r>
              <a:rPr lang="ko-KR" altLang="en-US" dirty="0" err="1"/>
              <a:t>곱샘을</a:t>
            </a:r>
            <a:r>
              <a:rPr lang="ko-KR" altLang="en-US" dirty="0"/>
              <a:t> 하죠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수학자들은 생각했다</a:t>
            </a:r>
            <a:r>
              <a:rPr lang="en-US" altLang="ko-KR" dirty="0"/>
              <a:t>. </a:t>
            </a:r>
            <a:r>
              <a:rPr lang="ko-KR" altLang="en-US" dirty="0"/>
              <a:t>너무 복잡하고 소모적인 생성 방식인 것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그래서 이걸 좀 줄여서 표현할 방법이 없나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4x1</a:t>
            </a:r>
            <a:r>
              <a:rPr lang="ko-KR" altLang="en-US" dirty="0"/>
              <a:t> 로 </a:t>
            </a:r>
            <a:r>
              <a:rPr lang="ko-KR" altLang="en-US" dirty="0" err="1"/>
              <a:t>표현할수</a:t>
            </a:r>
            <a:r>
              <a:rPr lang="ko-KR" altLang="en-US" dirty="0"/>
              <a:t> 있네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나온게</a:t>
            </a:r>
            <a:r>
              <a:rPr lang="ko-KR" altLang="en-US" dirty="0"/>
              <a:t> 사원수입니다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이걸했더니</a:t>
            </a:r>
            <a:r>
              <a:rPr lang="ko-KR" altLang="en-US" dirty="0"/>
              <a:t> </a:t>
            </a:r>
            <a:r>
              <a:rPr lang="ko-KR" altLang="en-US" dirty="0" err="1"/>
              <a:t>짐벌락도</a:t>
            </a:r>
            <a:r>
              <a:rPr lang="ko-KR" altLang="en-US" dirty="0"/>
              <a:t> 사라졌는데</a:t>
            </a:r>
            <a:r>
              <a:rPr lang="en-US" altLang="ko-KR" dirty="0"/>
              <a:t>?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0525E60-ACC8-6170-FEB5-9EC8FEF0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66621"/>
              </p:ext>
            </p:extLst>
          </p:nvPr>
        </p:nvGraphicFramePr>
        <p:xfrm>
          <a:off x="8736594" y="1995021"/>
          <a:ext cx="2428338" cy="2412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446">
                  <a:extLst>
                    <a:ext uri="{9D8B030D-6E8A-4147-A177-3AD203B41FA5}">
                      <a16:colId xmlns:a16="http://schemas.microsoft.com/office/drawing/2014/main" val="3446485064"/>
                    </a:ext>
                  </a:extLst>
                </a:gridCol>
                <a:gridCol w="809446">
                  <a:extLst>
                    <a:ext uri="{9D8B030D-6E8A-4147-A177-3AD203B41FA5}">
                      <a16:colId xmlns:a16="http://schemas.microsoft.com/office/drawing/2014/main" val="3029084343"/>
                    </a:ext>
                  </a:extLst>
                </a:gridCol>
                <a:gridCol w="809446">
                  <a:extLst>
                    <a:ext uri="{9D8B030D-6E8A-4147-A177-3AD203B41FA5}">
                      <a16:colId xmlns:a16="http://schemas.microsoft.com/office/drawing/2014/main" val="3157921688"/>
                    </a:ext>
                  </a:extLst>
                </a:gridCol>
              </a:tblGrid>
              <a:tr h="8042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9898"/>
                  </a:ext>
                </a:extLst>
              </a:tr>
              <a:tr h="8042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123968"/>
                  </a:ext>
                </a:extLst>
              </a:tr>
              <a:tr h="8042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1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16E9FB1-33DE-D5C6-3F53-3D7A39DF1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39616"/>
              </p:ext>
            </p:extLst>
          </p:nvPr>
        </p:nvGraphicFramePr>
        <p:xfrm>
          <a:off x="8010307" y="4965827"/>
          <a:ext cx="3871864" cy="954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966">
                  <a:extLst>
                    <a:ext uri="{9D8B030D-6E8A-4147-A177-3AD203B41FA5}">
                      <a16:colId xmlns:a16="http://schemas.microsoft.com/office/drawing/2014/main" val="1363662892"/>
                    </a:ext>
                  </a:extLst>
                </a:gridCol>
                <a:gridCol w="967966">
                  <a:extLst>
                    <a:ext uri="{9D8B030D-6E8A-4147-A177-3AD203B41FA5}">
                      <a16:colId xmlns:a16="http://schemas.microsoft.com/office/drawing/2014/main" val="2887121957"/>
                    </a:ext>
                  </a:extLst>
                </a:gridCol>
                <a:gridCol w="967966">
                  <a:extLst>
                    <a:ext uri="{9D8B030D-6E8A-4147-A177-3AD203B41FA5}">
                      <a16:colId xmlns:a16="http://schemas.microsoft.com/office/drawing/2014/main" val="1003222026"/>
                    </a:ext>
                  </a:extLst>
                </a:gridCol>
                <a:gridCol w="967966">
                  <a:extLst>
                    <a:ext uri="{9D8B030D-6E8A-4147-A177-3AD203B41FA5}">
                      <a16:colId xmlns:a16="http://schemas.microsoft.com/office/drawing/2014/main" val="2777383916"/>
                    </a:ext>
                  </a:extLst>
                </a:gridCol>
              </a:tblGrid>
              <a:tr h="954842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8460" marR="68460" marT="34230" marB="342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8460" marR="68460" marT="34230" marB="342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8460" marR="68460" marT="34230" marB="342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8460" marR="68460" marT="34230" marB="34230"/>
                </a:tc>
                <a:extLst>
                  <a:ext uri="{0D108BD9-81ED-4DB2-BD59-A6C34878D82A}">
                    <a16:rowId xmlns:a16="http://schemas.microsoft.com/office/drawing/2014/main" val="167078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3D] 4장 : 기초수학_사원수(Quaternion) : 네이버 블로그">
            <a:extLst>
              <a:ext uri="{FF2B5EF4-FFF2-40B4-BE49-F238E27FC236}">
                <a16:creationId xmlns:a16="http://schemas.microsoft.com/office/drawing/2014/main" id="{F3E63C82-03CC-833E-6D0D-5E1D38E9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49" y="2736031"/>
            <a:ext cx="8095577" cy="29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38C9CF8-B865-A1A8-4142-D8104622E6C8}"/>
              </a:ext>
            </a:extLst>
          </p:cNvPr>
          <p:cNvSpPr/>
          <p:nvPr/>
        </p:nvSpPr>
        <p:spPr>
          <a:xfrm>
            <a:off x="235390" y="181069"/>
            <a:ext cx="11597489" cy="1204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사원수는 위치를 </a:t>
            </a:r>
            <a:r>
              <a:rPr lang="ko-KR" altLang="en-US" dirty="0" err="1"/>
              <a:t>표현하는것도</a:t>
            </a:r>
            <a:r>
              <a:rPr lang="ko-KR" altLang="en-US" dirty="0"/>
              <a:t> 아니고</a:t>
            </a:r>
            <a:endParaRPr lang="en-US" altLang="ko-KR" dirty="0"/>
          </a:p>
          <a:p>
            <a:r>
              <a:rPr lang="ko-KR" altLang="en-US" dirty="0"/>
              <a:t>그냥 </a:t>
            </a:r>
            <a:r>
              <a:rPr lang="en-US" altLang="ko-KR" dirty="0" err="1"/>
              <a:t>xyzw</a:t>
            </a:r>
            <a:r>
              <a:rPr lang="ko-KR" altLang="en-US" dirty="0"/>
              <a:t>를 아래와 같이 행렬에 펼치면 회전이 행렬이 되네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라는걸</a:t>
            </a:r>
            <a:r>
              <a:rPr lang="ko-KR" altLang="en-US" dirty="0"/>
              <a:t> 알아냈고 공식도 만들어 졌다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D1047160-4118-EA1D-16B0-09CFB19D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16178"/>
              </p:ext>
            </p:extLst>
          </p:nvPr>
        </p:nvGraphicFramePr>
        <p:xfrm>
          <a:off x="1463073" y="1583184"/>
          <a:ext cx="3871864" cy="954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966">
                  <a:extLst>
                    <a:ext uri="{9D8B030D-6E8A-4147-A177-3AD203B41FA5}">
                      <a16:colId xmlns:a16="http://schemas.microsoft.com/office/drawing/2014/main" val="1363662892"/>
                    </a:ext>
                  </a:extLst>
                </a:gridCol>
                <a:gridCol w="967966">
                  <a:extLst>
                    <a:ext uri="{9D8B030D-6E8A-4147-A177-3AD203B41FA5}">
                      <a16:colId xmlns:a16="http://schemas.microsoft.com/office/drawing/2014/main" val="2887121957"/>
                    </a:ext>
                  </a:extLst>
                </a:gridCol>
                <a:gridCol w="967966">
                  <a:extLst>
                    <a:ext uri="{9D8B030D-6E8A-4147-A177-3AD203B41FA5}">
                      <a16:colId xmlns:a16="http://schemas.microsoft.com/office/drawing/2014/main" val="1003222026"/>
                    </a:ext>
                  </a:extLst>
                </a:gridCol>
                <a:gridCol w="967966">
                  <a:extLst>
                    <a:ext uri="{9D8B030D-6E8A-4147-A177-3AD203B41FA5}">
                      <a16:colId xmlns:a16="http://schemas.microsoft.com/office/drawing/2014/main" val="2777383916"/>
                    </a:ext>
                  </a:extLst>
                </a:gridCol>
              </a:tblGrid>
              <a:tr h="954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x</a:t>
                      </a:r>
                      <a:endParaRPr lang="ko-KR" altLang="en-US" sz="1300" dirty="0"/>
                    </a:p>
                  </a:txBody>
                  <a:tcPr marL="68460" marR="68460" marT="34230" marB="342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y</a:t>
                      </a:r>
                      <a:endParaRPr lang="ko-KR" altLang="en-US" sz="1300" dirty="0"/>
                    </a:p>
                  </a:txBody>
                  <a:tcPr marL="68460" marR="68460" marT="34230" marB="342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z</a:t>
                      </a:r>
                      <a:endParaRPr lang="ko-KR" altLang="en-US" sz="1300" dirty="0"/>
                    </a:p>
                  </a:txBody>
                  <a:tcPr marL="68460" marR="68460" marT="34230" marB="342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w</a:t>
                      </a:r>
                      <a:endParaRPr lang="ko-KR" altLang="en-US" sz="1300" dirty="0"/>
                    </a:p>
                  </a:txBody>
                  <a:tcPr marL="68460" marR="68460" marT="34230" marB="34230"/>
                </a:tc>
                <a:extLst>
                  <a:ext uri="{0D108BD9-81ED-4DB2-BD59-A6C34878D82A}">
                    <a16:rowId xmlns:a16="http://schemas.microsoft.com/office/drawing/2014/main" val="167078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0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C6302C-A63B-66D5-80FE-F2AF469C6282}"/>
              </a:ext>
            </a:extLst>
          </p:cNvPr>
          <p:cNvSpPr/>
          <p:nvPr/>
        </p:nvSpPr>
        <p:spPr>
          <a:xfrm>
            <a:off x="235390" y="181069"/>
            <a:ext cx="11597489" cy="1204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그래서 다음의 두가지 함수를 이용해서 트랜스폼에서</a:t>
            </a:r>
            <a:endParaRPr lang="en-US" altLang="ko-KR" dirty="0"/>
          </a:p>
          <a:p>
            <a:r>
              <a:rPr lang="en-US" altLang="ko-KR" dirty="0"/>
              <a:t>World</a:t>
            </a:r>
            <a:r>
              <a:rPr lang="ko-KR" altLang="en-US" dirty="0"/>
              <a:t>와 </a:t>
            </a:r>
            <a:r>
              <a:rPr lang="en-US" altLang="ko-KR" dirty="0"/>
              <a:t>local</a:t>
            </a:r>
            <a:r>
              <a:rPr lang="ko-KR" altLang="en-US" dirty="0"/>
              <a:t>의 각 벡터를 찾아낸다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4DAB8-D232-E8A3-B2A0-F429A676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" y="1866913"/>
            <a:ext cx="11898385" cy="1838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E90F1A-382F-B4B4-44CF-5311C109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0" y="4802472"/>
            <a:ext cx="6554115" cy="14575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00B262-1EFD-0AF9-0E76-5ABB22A20866}"/>
              </a:ext>
            </a:extLst>
          </p:cNvPr>
          <p:cNvSpPr/>
          <p:nvPr/>
        </p:nvSpPr>
        <p:spPr>
          <a:xfrm>
            <a:off x="161453" y="3819053"/>
            <a:ext cx="11597489" cy="85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충돌 값도 채워준다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52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314404-C7D4-ECC8-5F42-76E09AA0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930"/>
            <a:ext cx="12192000" cy="514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F72604-88D5-F527-6519-0696216FB004}"/>
              </a:ext>
            </a:extLst>
          </p:cNvPr>
          <p:cNvSpPr txBox="1"/>
          <p:nvPr/>
        </p:nvSpPr>
        <p:spPr>
          <a:xfrm>
            <a:off x="188567" y="220166"/>
            <a:ext cx="116714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다음과 같은 전역 </a:t>
            </a:r>
            <a:r>
              <a:rPr lang="ko-KR" altLang="en-US" dirty="0" err="1"/>
              <a:t>펑셔널을</a:t>
            </a:r>
            <a:r>
              <a:rPr lang="ko-KR" altLang="en-US" dirty="0"/>
              <a:t> 사용해서</a:t>
            </a:r>
            <a:endParaRPr lang="en-US" altLang="ko-KR" dirty="0"/>
          </a:p>
          <a:p>
            <a:r>
              <a:rPr lang="ko-KR" altLang="en-US" dirty="0"/>
              <a:t>충돌 함수들을 정리하고 있고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3B3102-E1DA-CFEE-C629-81C41B1B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7" y="3112208"/>
            <a:ext cx="8830907" cy="2915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EB6FF-D13E-23C1-6357-7DD1B32A6FD1}"/>
              </a:ext>
            </a:extLst>
          </p:cNvPr>
          <p:cNvSpPr txBox="1"/>
          <p:nvPr/>
        </p:nvSpPr>
        <p:spPr>
          <a:xfrm>
            <a:off x="188567" y="2165152"/>
            <a:ext cx="116714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기본적으로 일단 다 터지게 만들어 </a:t>
            </a:r>
            <a:r>
              <a:rPr lang="ko-KR" altLang="en-US" dirty="0" err="1"/>
              <a:t>놓은다음</a:t>
            </a:r>
            <a:endParaRPr lang="en-US" altLang="ko-KR" dirty="0"/>
          </a:p>
          <a:p>
            <a:r>
              <a:rPr lang="ko-KR" altLang="en-US" dirty="0"/>
              <a:t>지금 당장 필요한 함수들을 채워줄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23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065524-1D33-EF67-FD56-2722BB74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02" y="1142705"/>
            <a:ext cx="11326806" cy="2200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837AB6-D769-F631-3259-9FC0C0D89976}"/>
              </a:ext>
            </a:extLst>
          </p:cNvPr>
          <p:cNvSpPr txBox="1"/>
          <p:nvPr/>
        </p:nvSpPr>
        <p:spPr>
          <a:xfrm>
            <a:off x="188567" y="220166"/>
            <a:ext cx="116714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2D 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ko-KR" altLang="en-US" dirty="0"/>
              <a:t>를 </a:t>
            </a:r>
            <a:r>
              <a:rPr lang="en-US" altLang="ko-KR" dirty="0"/>
              <a:t>0.0</a:t>
            </a:r>
            <a:r>
              <a:rPr lang="ko-KR" altLang="en-US" err="1"/>
              <a:t>으로해서</a:t>
            </a:r>
            <a:r>
              <a:rPr lang="ko-KR" altLang="en-US"/>
              <a:t> 처리한다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879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31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249</Words>
  <Application>Microsoft Office PowerPoint</Application>
  <PresentationFormat>와이드스크린</PresentationFormat>
  <Paragraphs>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311</cp:revision>
  <dcterms:created xsi:type="dcterms:W3CDTF">2023-07-10T05:32:34Z</dcterms:created>
  <dcterms:modified xsi:type="dcterms:W3CDTF">2023-09-06T06:16:37Z</dcterms:modified>
</cp:coreProperties>
</file>