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70" r:id="rId2"/>
    <p:sldId id="478" r:id="rId3"/>
    <p:sldId id="479" r:id="rId4"/>
    <p:sldId id="480" r:id="rId5"/>
    <p:sldId id="481" r:id="rId6"/>
    <p:sldId id="482" r:id="rId7"/>
    <p:sldId id="483" r:id="rId8"/>
    <p:sldId id="48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F72604-88D5-F527-6519-0696216FB004}"/>
              </a:ext>
            </a:extLst>
          </p:cNvPr>
          <p:cNvSpPr txBox="1"/>
          <p:nvPr/>
        </p:nvSpPr>
        <p:spPr>
          <a:xfrm>
            <a:off x="188567" y="220166"/>
            <a:ext cx="116714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충돌체</a:t>
            </a:r>
            <a:r>
              <a:rPr lang="ko-KR" altLang="en-US" dirty="0"/>
              <a:t> 관리 서로 알고 있는데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5EFC6C-B73F-5281-F28A-D8FD2512E935}"/>
              </a:ext>
            </a:extLst>
          </p:cNvPr>
          <p:cNvSpPr/>
          <p:nvPr/>
        </p:nvSpPr>
        <p:spPr>
          <a:xfrm>
            <a:off x="787652" y="1895461"/>
            <a:ext cx="3965418" cy="14666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충돌체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E09813-C9CB-4B3E-CE82-A8A7BBBAE802}"/>
              </a:ext>
            </a:extLst>
          </p:cNvPr>
          <p:cNvSpPr/>
          <p:nvPr/>
        </p:nvSpPr>
        <p:spPr>
          <a:xfrm>
            <a:off x="5910404" y="1895461"/>
            <a:ext cx="3965418" cy="1466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충돌체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725B36-7FFB-CEA7-5B9E-2B1DC4635366}"/>
              </a:ext>
            </a:extLst>
          </p:cNvPr>
          <p:cNvSpPr/>
          <p:nvPr/>
        </p:nvSpPr>
        <p:spPr>
          <a:xfrm>
            <a:off x="1281066" y="920944"/>
            <a:ext cx="2978590" cy="711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0626BD-B99C-F33D-B66A-BC729E6457C3}"/>
              </a:ext>
            </a:extLst>
          </p:cNvPr>
          <p:cNvSpPr/>
          <p:nvPr/>
        </p:nvSpPr>
        <p:spPr>
          <a:xfrm>
            <a:off x="5910404" y="3723992"/>
            <a:ext cx="3965418" cy="1466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충돌체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DD28C-EB39-3D9E-B204-F9739A4BFAF1}"/>
              </a:ext>
            </a:extLst>
          </p:cNvPr>
          <p:cNvSpPr/>
          <p:nvPr/>
        </p:nvSpPr>
        <p:spPr>
          <a:xfrm>
            <a:off x="5910404" y="5391339"/>
            <a:ext cx="3965418" cy="1466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충돌체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73EA35-608A-7308-483F-AF411627860A}"/>
              </a:ext>
            </a:extLst>
          </p:cNvPr>
          <p:cNvSpPr/>
          <p:nvPr/>
        </p:nvSpPr>
        <p:spPr>
          <a:xfrm>
            <a:off x="6521513" y="900953"/>
            <a:ext cx="2978590" cy="711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0FAF20-C8A8-99C7-A603-30C77E3847EE}"/>
              </a:ext>
            </a:extLst>
          </p:cNvPr>
          <p:cNvCxnSpPr>
            <a:cxnSpLocks/>
          </p:cNvCxnSpPr>
          <p:nvPr/>
        </p:nvCxnSpPr>
        <p:spPr>
          <a:xfrm flipH="1">
            <a:off x="3829616" y="2946768"/>
            <a:ext cx="3277354" cy="86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9BE795-F769-0847-203D-17759429BBBA}"/>
              </a:ext>
            </a:extLst>
          </p:cNvPr>
          <p:cNvCxnSpPr>
            <a:cxnSpLocks/>
          </p:cNvCxnSpPr>
          <p:nvPr/>
        </p:nvCxnSpPr>
        <p:spPr>
          <a:xfrm flipH="1" flipV="1">
            <a:off x="3032911" y="3032911"/>
            <a:ext cx="3711921" cy="1828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8D0C8D-F3C3-C45A-FC06-52C7FBC15E57}"/>
              </a:ext>
            </a:extLst>
          </p:cNvPr>
          <p:cNvCxnSpPr>
            <a:cxnSpLocks/>
          </p:cNvCxnSpPr>
          <p:nvPr/>
        </p:nvCxnSpPr>
        <p:spPr>
          <a:xfrm flipH="1" flipV="1">
            <a:off x="2245259" y="3119054"/>
            <a:ext cx="4276254" cy="32817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0DE516-D6C2-F5B4-B161-C840F7472F1B}"/>
              </a:ext>
            </a:extLst>
          </p:cNvPr>
          <p:cNvSpPr/>
          <p:nvPr/>
        </p:nvSpPr>
        <p:spPr>
          <a:xfrm>
            <a:off x="3585172" y="2824681"/>
            <a:ext cx="905347" cy="3621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D3B4C7-0D18-3BCD-895C-8CD6DB571E85}"/>
              </a:ext>
            </a:extLst>
          </p:cNvPr>
          <p:cNvSpPr/>
          <p:nvPr/>
        </p:nvSpPr>
        <p:spPr>
          <a:xfrm>
            <a:off x="2608906" y="2809457"/>
            <a:ext cx="905347" cy="3621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27539E-5FCA-711E-573B-CEE226A1F155}"/>
              </a:ext>
            </a:extLst>
          </p:cNvPr>
          <p:cNvSpPr/>
          <p:nvPr/>
        </p:nvSpPr>
        <p:spPr>
          <a:xfrm>
            <a:off x="1604727" y="2824681"/>
            <a:ext cx="905347" cy="3621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658E1C-D1BE-2ECA-572C-6EBE7624061B}"/>
              </a:ext>
            </a:extLst>
          </p:cNvPr>
          <p:cNvCxnSpPr>
            <a:cxnSpLocks/>
          </p:cNvCxnSpPr>
          <p:nvPr/>
        </p:nvCxnSpPr>
        <p:spPr>
          <a:xfrm>
            <a:off x="4037845" y="2330997"/>
            <a:ext cx="28601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E79C9C-A1F8-4399-AD10-79A0F8659D47}"/>
              </a:ext>
            </a:extLst>
          </p:cNvPr>
          <p:cNvSpPr/>
          <p:nvPr/>
        </p:nvSpPr>
        <p:spPr>
          <a:xfrm>
            <a:off x="6292158" y="2138225"/>
            <a:ext cx="905347" cy="3621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3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9F994-F849-70A7-D46D-8FE23972206C}"/>
              </a:ext>
            </a:extLst>
          </p:cNvPr>
          <p:cNvSpPr txBox="1"/>
          <p:nvPr/>
        </p:nvSpPr>
        <p:spPr>
          <a:xfrm>
            <a:off x="188567" y="220166"/>
            <a:ext cx="1167147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충돌을 하면 대부분 누군가 </a:t>
            </a:r>
            <a:r>
              <a:rPr lang="en-US" altLang="ko-KR" dirty="0"/>
              <a:t>death</a:t>
            </a:r>
            <a:r>
              <a:rPr lang="ko-KR" altLang="en-US" dirty="0"/>
              <a:t>가 될 가능성이 높고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죽을때</a:t>
            </a:r>
            <a:r>
              <a:rPr lang="ko-KR" altLang="en-US" dirty="0"/>
              <a:t> 상대방에게 자신을 더 이상 기억할 필요가 없다는 것을 알려줘야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3366D1-B4C5-28C3-07C8-3ABDA977FDE4}"/>
              </a:ext>
            </a:extLst>
          </p:cNvPr>
          <p:cNvSpPr/>
          <p:nvPr/>
        </p:nvSpPr>
        <p:spPr>
          <a:xfrm>
            <a:off x="905347" y="1439501"/>
            <a:ext cx="1747318" cy="814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EA5B6D-56E9-5065-31A4-9D07B3929C57}"/>
              </a:ext>
            </a:extLst>
          </p:cNvPr>
          <p:cNvSpPr/>
          <p:nvPr/>
        </p:nvSpPr>
        <p:spPr>
          <a:xfrm>
            <a:off x="1528527" y="2827317"/>
            <a:ext cx="1747318" cy="814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D50D5-3CC9-ECF4-D6F0-B41154CFD617}"/>
              </a:ext>
            </a:extLst>
          </p:cNvPr>
          <p:cNvSpPr/>
          <p:nvPr/>
        </p:nvSpPr>
        <p:spPr>
          <a:xfrm>
            <a:off x="2160760" y="4410164"/>
            <a:ext cx="1747318" cy="814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BD899-1D2E-33D0-C203-223666138F2B}"/>
              </a:ext>
            </a:extLst>
          </p:cNvPr>
          <p:cNvSpPr/>
          <p:nvPr/>
        </p:nvSpPr>
        <p:spPr>
          <a:xfrm>
            <a:off x="2901636" y="5823022"/>
            <a:ext cx="1747318" cy="814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2FC431-21E0-32A2-FDC6-113435819980}"/>
              </a:ext>
            </a:extLst>
          </p:cNvPr>
          <p:cNvCxnSpPr/>
          <p:nvPr/>
        </p:nvCxnSpPr>
        <p:spPr>
          <a:xfrm>
            <a:off x="1883121" y="2009869"/>
            <a:ext cx="769544" cy="12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41822F-B3B1-83E0-1B1E-DB7C8E2813C4}"/>
              </a:ext>
            </a:extLst>
          </p:cNvPr>
          <p:cNvCxnSpPr/>
          <p:nvPr/>
        </p:nvCxnSpPr>
        <p:spPr>
          <a:xfrm>
            <a:off x="2516864" y="3555671"/>
            <a:ext cx="769544" cy="12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690880-0B09-B68F-E7F1-703F0AC44362}"/>
              </a:ext>
            </a:extLst>
          </p:cNvPr>
          <p:cNvCxnSpPr/>
          <p:nvPr/>
        </p:nvCxnSpPr>
        <p:spPr>
          <a:xfrm>
            <a:off x="3034419" y="5022591"/>
            <a:ext cx="769544" cy="12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6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42AD6-0C0A-6872-3149-D6ECC5CCC56D}"/>
              </a:ext>
            </a:extLst>
          </p:cNvPr>
          <p:cNvSpPr txBox="1"/>
          <p:nvPr/>
        </p:nvSpPr>
        <p:spPr>
          <a:xfrm>
            <a:off x="188567" y="220166"/>
            <a:ext cx="116714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피봇기능을</a:t>
            </a:r>
            <a:r>
              <a:rPr lang="ko-KR" altLang="en-US" dirty="0"/>
              <a:t> </a:t>
            </a:r>
            <a:r>
              <a:rPr lang="ko-KR" altLang="en-US" dirty="0" err="1"/>
              <a:t>만들건데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500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4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95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0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20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7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37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324</cp:revision>
  <dcterms:created xsi:type="dcterms:W3CDTF">2023-07-10T05:32:34Z</dcterms:created>
  <dcterms:modified xsi:type="dcterms:W3CDTF">2023-09-08T05:28:30Z</dcterms:modified>
</cp:coreProperties>
</file>