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70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72604-88D5-F527-6519-0696216FB004}"/>
              </a:ext>
            </a:extLst>
          </p:cNvPr>
          <p:cNvSpPr txBox="1"/>
          <p:nvPr/>
        </p:nvSpPr>
        <p:spPr>
          <a:xfrm>
            <a:off x="188567" y="220166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충돌체를 만들어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충돌체를 관리해주는 그룹을 만들었다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455E6-2C39-6E41-B4B5-999E6B95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7" y="1669999"/>
            <a:ext cx="8726118" cy="1200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FB9656-C56A-BA70-91AF-F2EE37B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" y="3121557"/>
            <a:ext cx="910717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3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5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95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0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DD9DA-CEA2-95BB-B94E-3C1B337E644B}"/>
              </a:ext>
            </a:extLst>
          </p:cNvPr>
          <p:cNvSpPr txBox="1"/>
          <p:nvPr/>
        </p:nvSpPr>
        <p:spPr>
          <a:xfrm>
            <a:off x="188567" y="220166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충돌체를 만들어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충돌체를 관리해주는 그룹을 만들었다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E7D5F5-CF56-F369-0FB2-15EB08452967}"/>
              </a:ext>
            </a:extLst>
          </p:cNvPr>
          <p:cNvSpPr/>
          <p:nvPr/>
        </p:nvSpPr>
        <p:spPr>
          <a:xfrm>
            <a:off x="579422" y="1158845"/>
            <a:ext cx="9957303" cy="489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9390D8-8A2A-25E0-C8D8-0C7581C9E8F5}"/>
              </a:ext>
            </a:extLst>
          </p:cNvPr>
          <p:cNvSpPr/>
          <p:nvPr/>
        </p:nvSpPr>
        <p:spPr>
          <a:xfrm>
            <a:off x="1655275" y="2461034"/>
            <a:ext cx="6947085" cy="2144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CollisionGroup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1939BF-F866-BF61-2DFB-708A0FE26519}"/>
              </a:ext>
            </a:extLst>
          </p:cNvPr>
          <p:cNvSpPr/>
          <p:nvPr/>
        </p:nvSpPr>
        <p:spPr>
          <a:xfrm>
            <a:off x="1807675" y="2613434"/>
            <a:ext cx="6947085" cy="2144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CollisionGroup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FA06D4-E58E-9279-E1CA-328BF0E6A318}"/>
              </a:ext>
            </a:extLst>
          </p:cNvPr>
          <p:cNvSpPr/>
          <p:nvPr/>
        </p:nvSpPr>
        <p:spPr>
          <a:xfrm>
            <a:off x="1960075" y="2765834"/>
            <a:ext cx="6947085" cy="2144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CollisionGroup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718281-1472-2495-8BB3-6C61D900B3E2}"/>
              </a:ext>
            </a:extLst>
          </p:cNvPr>
          <p:cNvSpPr/>
          <p:nvPr/>
        </p:nvSpPr>
        <p:spPr>
          <a:xfrm>
            <a:off x="2112475" y="2918234"/>
            <a:ext cx="6947085" cy="2144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CollisionGroup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6A7DF-74FE-EB41-9818-A0078B363A33}"/>
              </a:ext>
            </a:extLst>
          </p:cNvPr>
          <p:cNvSpPr/>
          <p:nvPr/>
        </p:nvSpPr>
        <p:spPr>
          <a:xfrm>
            <a:off x="2264875" y="3070634"/>
            <a:ext cx="6947085" cy="21441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CollisionGroup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0B7EAD-8674-5E27-7902-C69293F407F5}"/>
              </a:ext>
            </a:extLst>
          </p:cNvPr>
          <p:cNvSpPr/>
          <p:nvPr/>
        </p:nvSpPr>
        <p:spPr>
          <a:xfrm>
            <a:off x="2429347" y="3685515"/>
            <a:ext cx="3666653" cy="11316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F22704-84B1-6826-5E9C-1B463D7B99D6}"/>
              </a:ext>
            </a:extLst>
          </p:cNvPr>
          <p:cNvSpPr/>
          <p:nvPr/>
        </p:nvSpPr>
        <p:spPr>
          <a:xfrm>
            <a:off x="2581747" y="3837915"/>
            <a:ext cx="3666653" cy="11316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E12708-FF8A-DE12-A592-F7197627AE91}"/>
              </a:ext>
            </a:extLst>
          </p:cNvPr>
          <p:cNvSpPr/>
          <p:nvPr/>
        </p:nvSpPr>
        <p:spPr>
          <a:xfrm>
            <a:off x="2734147" y="3990315"/>
            <a:ext cx="3666653" cy="11316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14876-20BC-EF25-37EA-E2DE74006BA7}"/>
              </a:ext>
            </a:extLst>
          </p:cNvPr>
          <p:cNvSpPr/>
          <p:nvPr/>
        </p:nvSpPr>
        <p:spPr>
          <a:xfrm>
            <a:off x="2886547" y="4142715"/>
            <a:ext cx="3666653" cy="11316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B5654A-ED69-5CF7-5F7C-5878DF83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1256997"/>
            <a:ext cx="11174384" cy="43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0A0EA-63EE-31DF-C07A-9AB6958FD136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충돌체를 오브젝트에 각자 달아준다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54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5F552D-A92C-C254-A424-C7E95B85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" y="1127377"/>
            <a:ext cx="9383434" cy="4277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3100D-A6BE-5DAF-7ADA-7F0DDF6E81E7}"/>
              </a:ext>
            </a:extLst>
          </p:cNvPr>
          <p:cNvSpPr txBox="1"/>
          <p:nvPr/>
        </p:nvSpPr>
        <p:spPr>
          <a:xfrm>
            <a:off x="188567" y="220166"/>
            <a:ext cx="1167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 그룹에서 주로 충돌 로직을 담당할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58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8CF39-D70B-5FE1-7697-31F3FD22CED4}"/>
              </a:ext>
            </a:extLst>
          </p:cNvPr>
          <p:cNvSpPr txBox="1"/>
          <p:nvPr/>
        </p:nvSpPr>
        <p:spPr>
          <a:xfrm>
            <a:off x="188567" y="220166"/>
            <a:ext cx="1167147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람다와 </a:t>
            </a:r>
            <a:r>
              <a:rPr lang="en-US" altLang="ko-KR" dirty="0" err="1"/>
              <a:t>stati</a:t>
            </a:r>
            <a:r>
              <a:rPr lang="ko-KR" altLang="en-US" dirty="0"/>
              <a:t>을 이용해서 조금 최적화를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충돌한 대상을 알고 싶을 때 </a:t>
            </a:r>
            <a:r>
              <a:rPr lang="en-US" altLang="ko-KR" dirty="0"/>
              <a:t>vector</a:t>
            </a:r>
            <a:r>
              <a:rPr lang="ko-KR" altLang="en-US" dirty="0"/>
              <a:t>에 담아서 주는데 </a:t>
            </a:r>
            <a:r>
              <a:rPr lang="en-US" altLang="ko-KR" dirty="0"/>
              <a:t>static</a:t>
            </a:r>
            <a:r>
              <a:rPr lang="ko-KR" altLang="en-US" dirty="0" err="1"/>
              <a:t>으로해서</a:t>
            </a:r>
            <a:r>
              <a:rPr lang="ko-KR" altLang="en-US" dirty="0"/>
              <a:t> 다시 </a:t>
            </a:r>
            <a:r>
              <a:rPr lang="ko-KR" altLang="en-US" dirty="0" err="1"/>
              <a:t>할당되는것을</a:t>
            </a:r>
            <a:r>
              <a:rPr lang="ko-KR" altLang="en-US" dirty="0"/>
              <a:t> 막았다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79CBC-98E0-BED4-EF74-2D233D8E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0" y="1332729"/>
            <a:ext cx="803069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4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6839D-DDAD-2610-B575-8602A52DB3D3}"/>
              </a:ext>
            </a:extLst>
          </p:cNvPr>
          <p:cNvSpPr txBox="1"/>
          <p:nvPr/>
        </p:nvSpPr>
        <p:spPr>
          <a:xfrm>
            <a:off x="188567" y="220166"/>
            <a:ext cx="116714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충돌이 </a:t>
            </a:r>
            <a:r>
              <a:rPr lang="ko-KR" altLang="en-US" dirty="0" err="1"/>
              <a:t>이상없는것은</a:t>
            </a:r>
            <a:r>
              <a:rPr lang="ko-KR" altLang="en-US" dirty="0"/>
              <a:t> 확인했고</a:t>
            </a:r>
            <a:endParaRPr lang="en-US" altLang="ko-KR" dirty="0"/>
          </a:p>
          <a:p>
            <a:r>
              <a:rPr lang="ko-KR" altLang="en-US" dirty="0"/>
              <a:t>충돌을 </a:t>
            </a:r>
            <a:r>
              <a:rPr lang="ko-KR" altLang="en-US" dirty="0" err="1"/>
              <a:t>했을때</a:t>
            </a:r>
            <a:r>
              <a:rPr lang="ko-KR" altLang="en-US" dirty="0"/>
              <a:t> 상태를 삭제하거나 하는 일이 많으므로 릴리즈도 만들어 </a:t>
            </a:r>
            <a:r>
              <a:rPr lang="ko-KR" altLang="en-US" dirty="0" err="1"/>
              <a:t>줄것이다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F20395-0B4A-5D9A-B588-26D09367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0" y="1293639"/>
            <a:ext cx="1113627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A038B-45AF-4E50-3CC0-975EE50E92DB}"/>
              </a:ext>
            </a:extLst>
          </p:cNvPr>
          <p:cNvSpPr txBox="1"/>
          <p:nvPr/>
        </p:nvSpPr>
        <p:spPr>
          <a:xfrm>
            <a:off x="188567" y="220166"/>
            <a:ext cx="11671472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콜리전</a:t>
            </a:r>
            <a:r>
              <a:rPr lang="ko-KR" altLang="en-US" dirty="0"/>
              <a:t> </a:t>
            </a:r>
            <a:r>
              <a:rPr lang="en-US" altLang="ko-KR" dirty="0"/>
              <a:t>Enter</a:t>
            </a:r>
            <a:r>
              <a:rPr lang="ko-KR" altLang="en-US" dirty="0"/>
              <a:t>를 </a:t>
            </a:r>
            <a:r>
              <a:rPr lang="ko-KR" altLang="en-US" dirty="0" err="1"/>
              <a:t>만들것인데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을 사용할 것이다</a:t>
            </a:r>
            <a:r>
              <a:rPr lang="en-US" altLang="ko-KR" dirty="0"/>
              <a:t>. Set</a:t>
            </a:r>
            <a:r>
              <a:rPr lang="ko-KR" altLang="en-US" dirty="0"/>
              <a:t>은 그냥 코드를 보고 </a:t>
            </a:r>
            <a:r>
              <a:rPr lang="en-US" altLang="ko-KR" dirty="0"/>
              <a:t>map</a:t>
            </a:r>
            <a:r>
              <a:rPr lang="ko-KR" altLang="en-US" dirty="0"/>
              <a:t>과 비교해가면서 이해하면 되는 자료구조이다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때와 동일하게 </a:t>
            </a:r>
            <a:r>
              <a:rPr lang="ko-KR" altLang="en-US" dirty="0" err="1"/>
              <a:t>갈것이다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포인터는 절대적인 키이다</a:t>
            </a:r>
            <a:r>
              <a:rPr lang="en-US" altLang="ko-KR" dirty="0"/>
              <a:t>.(</a:t>
            </a:r>
            <a:r>
              <a:rPr lang="ko-KR" altLang="en-US" dirty="0"/>
              <a:t>믿어야 한다</a:t>
            </a:r>
            <a:r>
              <a:rPr lang="en-US" altLang="ko-KR"/>
              <a:t>.)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0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114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321</cp:revision>
  <dcterms:created xsi:type="dcterms:W3CDTF">2023-07-10T05:32:34Z</dcterms:created>
  <dcterms:modified xsi:type="dcterms:W3CDTF">2023-09-07T06:44:09Z</dcterms:modified>
</cp:coreProperties>
</file>