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12:3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2302 2 24575,'-112'-1'0,"0"4"0,0 5 0,-153 32 0,172-21 0,-1-5 0,-130 4 0,-194-19 0,168-2 0,222 4 0,0 1 0,1 2 0,0 0 0,0 2 0,-32 12 0,8 0 0,-80 42 0,111-50 0,1 1 0,0 1 0,1 1 0,1 1 0,0 0 0,1 1 0,0 1 0,1 0 0,1 1 0,-14 22 0,21-29 0,2 0 0,-1 1 0,1 0 0,1 0 0,0 0 0,0 1 0,2 0 0,-1-1 0,1 1 0,1 0 0,0 0 0,1 0 0,0 0 0,0 0 0,2 0 0,-1 0 0,2-1 0,-1 1 0,2-1 0,5 15 0,-4-16 0,0 0 0,1 0 0,0-1 0,1 0 0,-1 0 0,2-1 0,-1 0 0,1 0 0,1-1 0,10 8 0,15 9 0,50 25 0,-56-33 0,63 30 0,2-4 0,169 52 0,-230-86 0,1 0 0,-1-2 0,1-1 0,36-1 0,135-6 0,-85-2 0,2384 1 0,-1318 5 0,-1181-1 0,-1-1 0,1 0 0,0 0 0,0-1 0,-1 1 0,1-1 0,0 0 0,-1 0 0,1 0 0,-1 0 0,1-1 0,-1 1 0,1-1 0,-1 0 0,0 0 0,4-3 0,-5 2 0,0 0 0,0 0 0,0 0 0,0-1 0,-1 1 0,1 0 0,-1-1 0,0 1 0,0-1 0,0 1 0,0-1 0,-1 0 0,0 1 0,1-1 0,-1 0 0,-1-6 0,0-6 0,-1-1 0,-1 0 0,-1 1 0,0-1 0,-1 1 0,0 0 0,-1 1 0,-1-1 0,-1 1 0,0 1 0,-1-1 0,0 2 0,-2-1 0,-12-13 0,0 3 0,0 1 0,-2 2 0,-1 0 0,0 2 0,-2 0 0,-38-18 0,-120-52 0,-4 8 0,-306-87 0,395 141 0,-2 5 0,0 4 0,0 5 0,-169 0 0,-1142 17-1365,1387-4-5461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15:3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4400 224 24575,'-3'1'0,"-1"0"0,0 1 0,1 0 0,0 0 0,-1 0 0,1 0 0,0 0 0,0 1 0,0-1 0,0 1 0,-3 4 0,-15 11 0,14-14 0,0 0 0,0-1 0,0 0 0,0 0 0,-1-1 0,1 0 0,-1 0 0,1-1 0,-1 0 0,0 0 0,0 0 0,-9-2 0,-13-1 0,-57-13 0,31 4 0,-474-37 0,-8 45 0,-115-6 0,-538-25 0,1111 33 0,-162 8 0,208-3 0,1 1 0,0 1 0,0 2 0,1 1 0,-38 17 0,-11 13 0,2 4 0,-109 78 0,167-104 0,1 0 0,0 1 0,1 2 0,2 0 0,0 0 0,1 2 0,1 0 0,1 1 0,0 0 0,2 1 0,1 0 0,2 1 0,0 0 0,1 1 0,-7 42 0,14-61 0,0-1 0,0 1 0,1 0 0,0 0 0,0-1 0,1 1 0,-1 0 0,1 0 0,1-1 0,-1 1 0,1-1 0,1 1 0,-1-1 0,1 0 0,0 0 0,0 0 0,1 0 0,6 8 0,-2-6 0,1 1 0,0-1 0,1 0 0,0-1 0,0 0 0,0-1 0,1 0 0,0 0 0,18 6 0,108 36 0,2-5 0,233 40 0,296-16 0,651-59 0,-763-13 0,-472 5 0,830-38 0,-73 2 0,-613 35 0,-78-5 0,186-30 0,144-59 0,-334 66 0,1 5 0,0 8 0,203 2 0,-228 15 0,190-2 0,-227-3 0,139-26 0,-190 23 0,7 1 0,-1-3 0,0-1 0,-1-2 0,60-27 0,-89 34 0,-1 0 0,1-1 0,-1 0 0,0 0 0,-1-1 0,0 0 0,0-1 0,0 0 0,-1 0 0,0-1 0,-1 0 0,0 0 0,0 0 0,-1-1 0,0 1 0,-1-1 0,0-1 0,0 1 0,-1 0 0,-1-1 0,0 0 0,2-15 0,-3 13 0,-1 0 0,0-1 0,-1 1 0,0 0 0,-1 0 0,0 0 0,-2 0 0,1 0 0,-1 0 0,-1 1 0,0-1 0,-8-12 0,2 8 0,0 1 0,0 1 0,-2 0 0,0 0 0,0 2 0,-2-1 0,-25-17 0,-1 4 0,-1 2 0,-2 2 0,0 2 0,-2 2 0,-88-24 0,-94-13 0,-2 10 0,-465-31 0,-480 65 0,785 16 0,-2068-2-1365,2437-2-5461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17:4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2404 461 24575,'-26'-22'0,"-1"2"0,-1 0 0,-1 3 0,-52-26 0,28 16 0,-32-14 0,-1 3 0,-125-36 0,-187-31 0,373 99 0,-37-9 0,-1 3 0,0 3 0,-1 2 0,0 4 0,1 2 0,-73 8 0,97-2 0,0 1 0,1 3 0,1 1 0,-1 1 0,2 3 0,0 0 0,0 3 0,2 1 0,0 1 0,1 2 0,-38 31 0,30-17 0,2 2 0,1 1 0,1 2 0,3 2 0,1 1 0,3 2 0,-44 83 0,65-108 0,2 1 0,0-1 0,1 1 0,2 0 0,0 1 0,-2 31 0,9 130 0,1-96 0,-3-21 0,4-1 0,2 1 0,3-1 0,33 110 0,-34-148 0,1-1 0,2-1 0,0 0 0,2 0 0,32 42 0,-35-53 0,1-1 0,1 0 0,0 0 0,1-2 0,0 0 0,0 0 0,2-1 0,-1-1 0,1 0 0,19 6 0,-5-4 0,1-2 0,0-1 0,1-2 0,0-1 0,32 1 0,166-5 0,-127-3 0,140 3 0,212-4 0,-430 2 0,1-2 0,-1-1 0,-1-1 0,1-1 0,-1-1 0,0-1 0,0-1 0,-1-1 0,0-2 0,-1 0 0,-1-1 0,1-1 0,23-21 0,225-190 0,-216 173 0,-1-3 0,74-100 0,-97 111 0,-2-2 0,-1-1 0,19-51 0,-34 69 0,-1-1 0,-1-1 0,-2 0 0,-1 0 0,-2 0 0,3-47 0,-8 71 10,0-1 0,0 1 0,-1 0 0,0 0 0,-1 0 0,1 0 0,-1 0 0,-1 0 0,1 0 0,-1 1 0,-5-9 0,1 5-258,-1-1 1,0 2-1,0-1 1,-1 1-1,-14-11 1,-2-1-6579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0:2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3366 330 24575,'-2447'0'0,"2437"0"0,-87-1 0,0 5 0,-103 16 0,173-15 0,-1 1 0,1 1 0,0 1 0,0 1 0,1 2 0,0 0 0,1 2 0,1 1 0,0 1 0,1 1 0,-39 34 0,47-34 0,1 1 0,0 1 0,2 0 0,0 1 0,1 0 0,1 0 0,0 1 0,2 1 0,-11 39 0,6-7 0,3 0 0,-8 101 0,16-113 0,2 0 0,1-1 0,3 1 0,1 0 0,1-1 0,3 0 0,1 0 0,28 68 0,-23-75 0,2 0 0,1 0 0,2-2 0,1-1 0,2 0 0,0-1 0,2-2 0,1 0 0,57 43 0,-16-23 0,2-3 0,1-3 0,105 43 0,237 73 0,-391-150 0,882 249 11,23-90-149,100-85-775,4-76-41,-790-7 904,3463-5-375,-3173-17 2171,-431 12-1565,-1-4 0,-1-5-1,124-43 1,-136 34-181,-1-4 0,-1-4 0,-3-3 0,-1-4 0,80-60 0,-114 75 0,-26 17 0,-1 0 0,23-20 0,-36 28 0,0 0 0,-1-1 0,1 1 0,-1-1 0,0 0 0,-1 0 0,0 0 0,1 0 0,-2-1 0,1 1 0,2-13 0,1-25 0,-2-1 0,-2 0 0,-1 0 0,-3 1 0,-13-79 0,2 47 0,-3 0 0,-3 2 0,-36-91 0,38 126 0,-1 0 0,-2 1 0,-1 1 0,-2 1 0,-2 1 0,-1 1 0,-46-46 0,10 24 3,-1 4 0,-3 2-1,-3 3 1,-118-61-1,35 35-84,-201-67 0,32 38-81,-4 13-1,-518-71 0,-690 56-100,-355 109 264,518 3 0,500 33-113,605-5 623,-394 104-1,585-122-1874,49-14-5461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0:2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2652 1 24575,'-1902'0'0,"1856"1"0,0 3 0,1 1 0,0 3 0,-72 21 0,41-4 0,-128 62 0,190-81 0,0 2 0,1-1 0,0 2 0,1-1 0,0 2 0,0 0 0,1 0 0,0 1 0,-11 14 0,17-17 0,1-1 0,0 0 0,0 1 0,0-1 0,1 1 0,0 0 0,1 0 0,0 1 0,0-1 0,0 0 0,1 1 0,1-1 0,-1 1 0,1-1 0,1 1 0,0-1 0,3 17 0,1-8 0,0 0 0,1 0 0,1 0 0,0-1 0,1 0 0,1 0 0,16 21 0,8 4 0,46 46 0,-67-75 0,-1 0 0,-1 0 0,0 1 0,0 0 0,-2 1 0,1 0 0,-2 1 0,0 0 0,-1 0 0,0 0 0,6 29 0,-10-34 0,0 0 0,1-1 0,0 1 0,1 0 0,0-1 0,0 0 0,1 0 0,0 0 0,0-1 0,1 0 0,1 0 0,10 11 0,-7-10 0,1 0 0,0-1 0,0-1 0,1 1 0,0-2 0,0 0 0,0 0 0,18 4 0,16 2 0,1-2 0,0-3 0,0-1 0,59-1 0,-104-5 0,939 5 0,-512-9 0,8762 3 54,-4702 2-108,-4227-9 54,-215 4 0,-1-2 0,0-3 0,73-22 0,-101 24 0,-1-1 0,-1 0 0,1-2 0,-1 0 0,-1 0 0,0-1 0,0-1 0,-1-1 0,23-27 0,-17 16 0,0-2 0,-2-1 0,-1 0 0,26-58 0,-38 73 0,0 0 0,-1-1 0,0 0 0,-1 0 0,0 0 0,-1 0 0,-1 0 0,0 0 0,-1-17 0,-1 22 0,0 1 0,-1-1 0,1 1 0,-1 0 0,-1-1 0,1 1 0,-1 0 0,0 1 0,-1-1 0,0 0 0,0 1 0,0 0 0,-1 0 0,0 0 0,0 1 0,0-1 0,-12-7 0,-6-3 0,-1 1 0,0 2 0,0 0 0,-39-12 0,-112-31 0,124 42 0,-844-173 0,709 155 0,-115-13 0,-528-9 0,-375 56 0,378 2 0,-9301-4-1365,10105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1:3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1196 161 24575,'-67'-22'0,"53"18"0,0 0 0,1 0 0,-21-10 0,-9-9 0,0 2 0,-2 3 0,-46-14 0,74 27 0,-1 1 0,0 0 0,0 2 0,0 0 0,0 0 0,0 2 0,-1 0 0,1 2 0,0 0 0,0 0 0,-21 8 0,-307 126 0,331-130 0,-1 1 0,1 1 0,1 0 0,0 1 0,0 1 0,0 0 0,1 1 0,1 0 0,0 1 0,1 0 0,0 1 0,0 0 0,2 1 0,0 0 0,0 1 0,1 0 0,1 0 0,1 0 0,0 1 0,1 0 0,0 0 0,2 1 0,0-1 0,-2 29 0,4 34 0,9 81 0,-5-130 0,2 1 0,0-1 0,3 0 0,0 0 0,22 48 0,-26-70 0,2 0 0,-1 0 0,1 0 0,1-1 0,-1 0 0,1 0 0,1 0 0,-1-1 0,1 0 0,0-1 0,0 0 0,1 0 0,-1-1 0,1 0 0,0 0 0,0-1 0,0 0 0,1-1 0,13 2 0,21 3 0,0-2 0,86-2 0,-92-3 0,48-1 0,132-19 0,-176 14 0,0-3 0,0-1 0,-2-3 0,1-1 0,44-22 0,-38 12 0,91-50 0,-122 63 0,-1 0 0,0-1 0,-1-1 0,0 0 0,-1-1 0,15-21 0,-18 21 0,0-1 0,-1 0 0,0-1 0,-2 0 0,0-1 0,0 1 0,-2-1 0,0-1 0,-1 1 0,-1-1 0,0 1 0,-1-1 0,-1 0 0,-1 0 0,-1 0 0,0 1 0,-1-1 0,-1 0 0,-1 1 0,-8-24 0,5 26 0,0-1 0,-1 2 0,-1-1 0,0 1 0,-1 1 0,-1 0 0,0 0 0,-1 1 0,0 0 0,-1 1 0,0 0 0,-26-15 0,-8-2 0,-2 3 0,-79-31 0,98 45-341,0 1 0,0 1-1,-57-8 1,57 14-6485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18041-5335-8D9A-063A-8421DFA9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82655-A199-8CD1-87A7-E6327EB2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42232-E823-1620-8DC5-2EE49B65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26088-432F-0079-B418-BA7DB499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6FC88-F801-6C92-8B0B-5483BEA2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F148-73D9-6131-C64F-3BDD666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CE15C-1D4C-94AF-CF5E-698828F4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309FD-2808-BEDF-F359-C00C2D3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B60CA-0A36-8A84-E3F9-D6B5E46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3825E-EA19-95B6-1B81-ED2392B7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13CC1-CE5C-351F-E094-43A933444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83661-26ED-CCFD-20DB-9B7B24B3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17C28-D7B9-617C-EE78-BDF525F9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BD72-A73A-574A-FADA-59C563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AF022-BE44-17F1-1F77-321FCC0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0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0410-02A7-9896-7FC8-44EC3A80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E98BF-CE59-9E78-CFCB-9AB00847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FC466-1569-5AF5-C466-62D36E47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7E91-AE3A-9537-193A-7C80103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2997C-D310-C623-6766-CD62C66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4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3DAFA-6653-7B0C-5C4B-0CBA4E40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8ACE4-B6E2-7630-6306-D0271BD1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A34A7-AA67-69C6-DE65-A2ED586B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F005-C4B6-5CC2-B77B-4833C00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EB6A9-BFF1-1B10-76B8-6016103F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3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5B6E1-0F53-C101-EBEB-C68CB3FA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3BBC4-81D1-34DD-EAF1-BF3AAB27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133C0-F46A-44DE-B5D2-71E68E0A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C661-E27D-7642-776F-8719A48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1B890-3D1E-4652-B23A-559BBC30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2A9C8-FE70-EF4F-4100-E117E3D5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3CC88-E439-C7C7-485B-E2B036F6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4A76-BDBB-163E-B28B-D584D9CA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41E98-2652-7337-2C46-9E438E8C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DC7DA-546F-D755-33BA-B538B914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65946E-3E10-071E-6690-87D762E2D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3761A5-1DAD-00A4-596D-1B84A221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B4133-347E-10F1-1868-5CF3A042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741ACE-295C-E4D5-1BD5-7C7E530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0AE9-8904-A0FF-80DB-156C903A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DC2AE-7FE8-2D14-C540-C40D933E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0A013-3738-54A5-D145-68B1AD9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B70F9-34ED-7CD8-FDF8-6B9DC4BD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B5D1D-A035-5EE3-4B94-746B43D5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B50A68-D7DC-E84B-E412-E242AC6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DE3D6-4F88-4E37-9D4F-7BC8C35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8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4CFF-3BE3-D7F6-071E-7FCF57F9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B5865-A056-4761-0A15-60BD9349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8511C-27CC-7E1C-10E1-EFDF8BBA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5CA77-2CC9-C7DC-7D9C-E2E5D1B0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3FDF4-7785-A489-7698-2C4CAF2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9ED6C-00B8-F6B7-77F4-FF15908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4010C-0741-5F3B-2A18-D782AFD2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29A75-C02A-C15C-EFBC-97859FAE3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AD820-1AE7-FC69-FC95-28D1B225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F83CB-E934-6D90-52AF-95402D4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73364-2B61-7031-C189-5C751E15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32D-245A-52ED-B5CE-A46652B7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D29FD-44CE-600C-5FAB-A1EF879F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ADCFE-6CC6-710C-F478-E73432D6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CB054-832E-6360-D80E-AA85C97E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09E2-75B0-4E91-99BB-39381F574C5F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A2CF0-9C4E-4E60-F545-DD6E65A6E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DA88E-3E9E-EE6A-FA8F-16260B9CB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F76-7CE9-454B-92C6-5AB5AFE22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4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5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627017" y="618309"/>
            <a:ext cx="752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번째 커맨드 </a:t>
            </a:r>
            <a:r>
              <a:rPr lang="ko-KR" altLang="en-US" dirty="0" err="1"/>
              <a:t>선택하는것</a:t>
            </a:r>
            <a:r>
              <a:rPr lang="ko-KR" altLang="en-US" dirty="0"/>
              <a:t> 잊지 말고 나머지는 다 </a:t>
            </a:r>
            <a:r>
              <a:rPr lang="en-US" altLang="ko-KR" dirty="0"/>
              <a:t>next</a:t>
            </a:r>
            <a:r>
              <a:rPr lang="ko-KR" altLang="en-US" dirty="0"/>
              <a:t>로 선택하세요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071BFB-3EA1-1E13-4A67-F13F8F26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9" y="1492988"/>
            <a:ext cx="483937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472B1D-61CE-B061-1115-9C6390B1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5" y="1083346"/>
            <a:ext cx="9307224" cy="2343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971D2-628B-FC21-C99F-52B6DCF8436F}"/>
              </a:ext>
            </a:extLst>
          </p:cNvPr>
          <p:cNvSpPr txBox="1"/>
          <p:nvPr/>
        </p:nvSpPr>
        <p:spPr>
          <a:xfrm>
            <a:off x="269965" y="198511"/>
            <a:ext cx="912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주소를 </a:t>
            </a:r>
            <a:r>
              <a:rPr lang="ko-KR" altLang="en-US" dirty="0" err="1"/>
              <a:t>복붙해서</a:t>
            </a:r>
            <a:r>
              <a:rPr lang="ko-KR" altLang="en-US" dirty="0"/>
              <a:t> </a:t>
            </a:r>
            <a:r>
              <a:rPr lang="en-US" altLang="ko-KR" dirty="0"/>
              <a:t>git clone </a:t>
            </a:r>
            <a:r>
              <a:rPr lang="ko-KR" altLang="en-US" dirty="0"/>
              <a:t>주소를 치고 </a:t>
            </a:r>
            <a:r>
              <a:rPr lang="en-US" altLang="ko-KR" dirty="0"/>
              <a:t>enter</a:t>
            </a:r>
            <a:r>
              <a:rPr lang="ko-KR" altLang="en-US" dirty="0"/>
              <a:t>를 치자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2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FA5D2E-545C-4702-9E9B-109AE175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1" y="1121732"/>
            <a:ext cx="9316750" cy="2524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8B379-D2D9-0EA1-5E9E-5FD040738AE5}"/>
              </a:ext>
            </a:extLst>
          </p:cNvPr>
          <p:cNvSpPr txBox="1"/>
          <p:nvPr/>
        </p:nvSpPr>
        <p:spPr>
          <a:xfrm>
            <a:off x="269965" y="198511"/>
            <a:ext cx="912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안 받아지는 사람이 있다면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4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BE475-D2ED-FE96-4DCB-E49C8CDAC3A0}"/>
              </a:ext>
            </a:extLst>
          </p:cNvPr>
          <p:cNvSpPr txBox="1"/>
          <p:nvPr/>
        </p:nvSpPr>
        <p:spPr>
          <a:xfrm>
            <a:off x="7715794" y="355265"/>
            <a:ext cx="9126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윈도우키 </a:t>
            </a:r>
            <a:r>
              <a:rPr lang="en-US" altLang="ko-KR" dirty="0"/>
              <a:t>+ s</a:t>
            </a:r>
            <a:r>
              <a:rPr lang="ko-KR" altLang="en-US" dirty="0"/>
              <a:t>를 누르면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명령어를 칠수가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자격증명을 치면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73A15-2FAE-278F-EC77-F7C6F16C7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2" r="14754"/>
          <a:stretch/>
        </p:blipFill>
        <p:spPr>
          <a:xfrm>
            <a:off x="152400" y="0"/>
            <a:ext cx="657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878099-AD20-BE23-31C4-C7CAFE19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1085598"/>
            <a:ext cx="6201640" cy="3600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23EFA9-9629-C833-C57A-36AA68E513F1}"/>
                  </a:ext>
                </a:extLst>
              </p14:cNvPr>
              <p14:cNvContentPartPr/>
              <p14:nvPr/>
            </p14:nvContentPartPr>
            <p14:xfrm>
              <a:off x="2798415" y="1043175"/>
              <a:ext cx="3882600" cy="960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23EFA9-9629-C833-C57A-36AA68E513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9775" y="1034535"/>
                <a:ext cx="39002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F234DB4-50AE-A7F8-DB5D-3F418ABF5BFC}"/>
                  </a:ext>
                </a:extLst>
              </p14:cNvPr>
              <p14:cNvContentPartPr/>
              <p14:nvPr/>
            </p14:nvContentPartPr>
            <p14:xfrm>
              <a:off x="607455" y="4085895"/>
              <a:ext cx="6003720" cy="411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F234DB4-50AE-A7F8-DB5D-3F418ABF5B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455" y="4077255"/>
                <a:ext cx="602136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EF5844-EFBC-1552-4B4A-B0DD044102C7}"/>
              </a:ext>
            </a:extLst>
          </p:cNvPr>
          <p:cNvSpPr txBox="1"/>
          <p:nvPr/>
        </p:nvSpPr>
        <p:spPr>
          <a:xfrm>
            <a:off x="7715795" y="355265"/>
            <a:ext cx="34665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여기를 보면 </a:t>
            </a:r>
            <a:r>
              <a:rPr lang="en-US" altLang="ko-KR" dirty="0" err="1"/>
              <a:t>github</a:t>
            </a:r>
            <a:r>
              <a:rPr lang="ko-KR" altLang="en-US" dirty="0"/>
              <a:t>로그인 기록이 </a:t>
            </a:r>
            <a:r>
              <a:rPr lang="ko-KR" altLang="en-US" dirty="0" err="1"/>
              <a:t>보일텐데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눌러보면 로그인 기록이 나오고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기록에 나오는 아이디가 내 아이디인지 확인해보자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사람 </a:t>
            </a:r>
            <a:r>
              <a:rPr lang="en-US" altLang="ko-KR" dirty="0"/>
              <a:t>id</a:t>
            </a:r>
            <a:r>
              <a:rPr lang="ko-KR" altLang="en-US" dirty="0"/>
              <a:t>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제를 하고 다시 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여러분들 아이디를 로그인해야 </a:t>
            </a:r>
            <a:r>
              <a:rPr lang="ko-KR" altLang="en-US" dirty="0" err="1"/>
              <a:t>할것이다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2BE64E-FF5E-37EF-097F-6203537D4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37" y="5226876"/>
            <a:ext cx="5591955" cy="1352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1A32511-965E-84EC-88F0-E6BD3E4DF1A4}"/>
                  </a:ext>
                </a:extLst>
              </p14:cNvPr>
              <p14:cNvContentPartPr/>
              <p14:nvPr/>
            </p14:nvContentPartPr>
            <p14:xfrm>
              <a:off x="1493775" y="6295215"/>
              <a:ext cx="528480" cy="3927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1A32511-965E-84EC-88F0-E6BD3E4DF1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5135" y="6286215"/>
                <a:ext cx="54612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3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695F86-CEDF-69D9-E76C-D311EBB2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50"/>
            <a:ext cx="12192000" cy="658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26B6C7-20E9-6ECD-A786-ADB947A51421}"/>
              </a:ext>
            </a:extLst>
          </p:cNvPr>
          <p:cNvSpPr txBox="1"/>
          <p:nvPr/>
        </p:nvSpPr>
        <p:spPr>
          <a:xfrm>
            <a:off x="339635" y="273050"/>
            <a:ext cx="358143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초대 수락 만약에 초대가 </a:t>
            </a:r>
            <a:r>
              <a:rPr lang="ko-KR" altLang="en-US" dirty="0" err="1"/>
              <a:t>안왔다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아이디 잘못 알려줬을 가능성 </a:t>
            </a:r>
            <a:r>
              <a:rPr lang="en-US" altLang="ko-KR" dirty="0"/>
              <a:t>Up</a:t>
            </a:r>
          </a:p>
          <a:p>
            <a:endParaRPr lang="en-US" altLang="ko-KR" dirty="0"/>
          </a:p>
          <a:p>
            <a:r>
              <a:rPr lang="ko-KR" altLang="en-US" dirty="0"/>
              <a:t>아이디 다시한번 확인해보세요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419730C-879C-93DF-8670-D5BC4B1F7C37}"/>
                  </a:ext>
                </a:extLst>
              </p14:cNvPr>
              <p14:cNvContentPartPr/>
              <p14:nvPr/>
            </p14:nvContentPartPr>
            <p14:xfrm>
              <a:off x="9525600" y="2664137"/>
              <a:ext cx="1797480" cy="378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419730C-879C-93DF-8670-D5BC4B1F7C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6960" y="2655497"/>
                <a:ext cx="181512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14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273AB6-395F-48A6-65FC-2DD94C82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814"/>
            <a:ext cx="12192000" cy="5696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32911-FFDD-727B-FDA3-4C2C57CBAE38}"/>
              </a:ext>
            </a:extLst>
          </p:cNvPr>
          <p:cNvSpPr txBox="1"/>
          <p:nvPr/>
        </p:nvSpPr>
        <p:spPr>
          <a:xfrm>
            <a:off x="339635" y="273050"/>
            <a:ext cx="91527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선생님 초대가 보여야하고 </a:t>
            </a:r>
            <a:r>
              <a:rPr lang="en-US" altLang="ko-KR" dirty="0"/>
              <a:t>Join </a:t>
            </a:r>
            <a:r>
              <a:rPr lang="ko-KR" altLang="en-US" dirty="0"/>
              <a:t>버튼이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98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28A38D-37DB-11BF-E815-A76539EBC264}"/>
              </a:ext>
            </a:extLst>
          </p:cNvPr>
          <p:cNvSpPr txBox="1"/>
          <p:nvPr/>
        </p:nvSpPr>
        <p:spPr>
          <a:xfrm>
            <a:off x="487679" y="330927"/>
            <a:ext cx="9078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프로젝트를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을 통해서 만든 폴더에다가 만들어야 </a:t>
            </a:r>
            <a:r>
              <a:rPr lang="ko-KR" altLang="en-US" dirty="0" err="1"/>
              <a:t>하는게</a:t>
            </a:r>
            <a:r>
              <a:rPr lang="ko-KR" altLang="en-US" dirty="0"/>
              <a:t> 중요하다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Git clone </a:t>
            </a:r>
            <a:r>
              <a:rPr lang="ko-KR" altLang="en-US" dirty="0" err="1"/>
              <a:t>받는법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내가 받기를 원하는 폴더로 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DD90D-07D8-2729-C14C-46537A83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2296637"/>
            <a:ext cx="1048848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75469-6004-3D13-8F28-D32EC0C6F6F8}"/>
              </a:ext>
            </a:extLst>
          </p:cNvPr>
          <p:cNvSpPr txBox="1"/>
          <p:nvPr/>
        </p:nvSpPr>
        <p:spPr>
          <a:xfrm>
            <a:off x="531223" y="459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폴더 경로 위치에서 </a:t>
            </a:r>
            <a:r>
              <a:rPr lang="en-US" altLang="ko-KR" dirty="0" err="1"/>
              <a:t>cmd</a:t>
            </a:r>
            <a:r>
              <a:rPr lang="ko-KR" altLang="en-US" dirty="0"/>
              <a:t>라고 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09A9-063A-42F2-EFF7-F2C082C1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5" y="1208388"/>
            <a:ext cx="1071712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5899C4-FDE6-1CEB-AC07-F8F6032F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8" y="1301012"/>
            <a:ext cx="9335803" cy="3419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D7C96-8CBD-7C3F-6470-B8261A8DBB35}"/>
              </a:ext>
            </a:extLst>
          </p:cNvPr>
          <p:cNvSpPr txBox="1"/>
          <p:nvPr/>
        </p:nvSpPr>
        <p:spPr>
          <a:xfrm>
            <a:off x="531223" y="459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Git clone </a:t>
            </a:r>
            <a:r>
              <a:rPr lang="ko-KR" altLang="en-US" dirty="0"/>
              <a:t>까지 치고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C3595F-8E36-8A23-07EF-AAE9732C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4" y="252627"/>
            <a:ext cx="10383699" cy="4715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E9D70C9-B71C-0147-E2D2-F711BA020BBA}"/>
                  </a:ext>
                </a:extLst>
              </p14:cNvPr>
              <p14:cNvContentPartPr/>
              <p14:nvPr/>
            </p14:nvContentPartPr>
            <p14:xfrm>
              <a:off x="7072200" y="2654057"/>
              <a:ext cx="3005280" cy="4658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E9D70C9-B71C-0147-E2D2-F711BA020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3560" y="2645057"/>
                <a:ext cx="302292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BDF8B2-E868-5B50-AF85-B906EA5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825"/>
            <a:ext cx="12192000" cy="5284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610E5F-E383-545E-9409-A7E61EAC414F}"/>
              </a:ext>
            </a:extLst>
          </p:cNvPr>
          <p:cNvSpPr txBox="1"/>
          <p:nvPr/>
        </p:nvSpPr>
        <p:spPr>
          <a:xfrm>
            <a:off x="269965" y="198511"/>
            <a:ext cx="912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선생님 전 여기 </a:t>
            </a:r>
            <a:r>
              <a:rPr lang="ko-KR" altLang="en-US" dirty="0" err="1"/>
              <a:t>안들어가져요</a:t>
            </a:r>
            <a:r>
              <a:rPr lang="en-US" altLang="ko-KR" dirty="0"/>
              <a:t>? =&gt; </a:t>
            </a:r>
            <a:r>
              <a:rPr lang="ko-KR" altLang="en-US" dirty="0"/>
              <a:t>아이디 잘못 했을 가능성이 높다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5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E35B0F-5982-10B3-407B-61ADA4EE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70"/>
            <a:ext cx="11450648" cy="63921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197FBE2-DA31-DD9E-B557-64AA0153FD56}"/>
                  </a:ext>
                </a:extLst>
              </p14:cNvPr>
              <p14:cNvContentPartPr/>
              <p14:nvPr/>
            </p14:nvContentPartPr>
            <p14:xfrm>
              <a:off x="10011600" y="4040417"/>
              <a:ext cx="954000" cy="672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197FBE2-DA31-DD9E-B557-64AA0153FD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2600" y="4031777"/>
                <a:ext cx="97164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39B04E-9FA2-2A5F-4D1C-ECA0D1E63DEC}"/>
              </a:ext>
            </a:extLst>
          </p:cNvPr>
          <p:cNvSpPr txBox="1"/>
          <p:nvPr/>
        </p:nvSpPr>
        <p:spPr>
          <a:xfrm>
            <a:off x="269965" y="198511"/>
            <a:ext cx="91265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주소를 복사하자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8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139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5</cp:revision>
  <dcterms:created xsi:type="dcterms:W3CDTF">2023-03-08T06:14:29Z</dcterms:created>
  <dcterms:modified xsi:type="dcterms:W3CDTF">2023-07-11T06:21:49Z</dcterms:modified>
</cp:coreProperties>
</file>