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649" r:id="rId2"/>
    <p:sldId id="276" r:id="rId3"/>
    <p:sldId id="644" r:id="rId4"/>
    <p:sldId id="645" r:id="rId5"/>
    <p:sldId id="646" r:id="rId6"/>
    <p:sldId id="647" r:id="rId7"/>
    <p:sldId id="648" r:id="rId8"/>
  </p:sldIdLst>
  <p:sldSz cx="12192000" cy="6858000"/>
  <p:notesSz cx="6858000" cy="9144000"/>
  <p:defaultTextStyle>
    <a:defPPr>
      <a:defRPr lang="zh-TW"/>
    </a:defPPr>
    <a:lvl1pPr algn="l" defTabSz="457200" rtl="0" fontAlgn="base">
      <a:spcBef>
        <a:spcPct val="0"/>
      </a:spcBef>
      <a:spcAft>
        <a:spcPct val="0"/>
      </a:spcAft>
      <a:defRPr kumimoji="1" kern="1200">
        <a:solidFill>
          <a:schemeClr val="tx1"/>
        </a:solidFill>
        <a:latin typeface="Century Gothic" charset="0"/>
        <a:ea typeface="新細明體" charset="0"/>
        <a:cs typeface="+mn-cs"/>
      </a:defRPr>
    </a:lvl1pPr>
    <a:lvl2pPr marL="457200" algn="l" defTabSz="457200" rtl="0" fontAlgn="base">
      <a:spcBef>
        <a:spcPct val="0"/>
      </a:spcBef>
      <a:spcAft>
        <a:spcPct val="0"/>
      </a:spcAft>
      <a:defRPr kumimoji="1" kern="1200">
        <a:solidFill>
          <a:schemeClr val="tx1"/>
        </a:solidFill>
        <a:latin typeface="Century Gothic" charset="0"/>
        <a:ea typeface="新細明體" charset="0"/>
        <a:cs typeface="+mn-cs"/>
      </a:defRPr>
    </a:lvl2pPr>
    <a:lvl3pPr marL="914400" algn="l" defTabSz="457200" rtl="0" fontAlgn="base">
      <a:spcBef>
        <a:spcPct val="0"/>
      </a:spcBef>
      <a:spcAft>
        <a:spcPct val="0"/>
      </a:spcAft>
      <a:defRPr kumimoji="1" kern="1200">
        <a:solidFill>
          <a:schemeClr val="tx1"/>
        </a:solidFill>
        <a:latin typeface="Century Gothic" charset="0"/>
        <a:ea typeface="新細明體" charset="0"/>
        <a:cs typeface="+mn-cs"/>
      </a:defRPr>
    </a:lvl3pPr>
    <a:lvl4pPr marL="1371600" algn="l" defTabSz="457200" rtl="0" fontAlgn="base">
      <a:spcBef>
        <a:spcPct val="0"/>
      </a:spcBef>
      <a:spcAft>
        <a:spcPct val="0"/>
      </a:spcAft>
      <a:defRPr kumimoji="1" kern="1200">
        <a:solidFill>
          <a:schemeClr val="tx1"/>
        </a:solidFill>
        <a:latin typeface="Century Gothic" charset="0"/>
        <a:ea typeface="新細明體" charset="0"/>
        <a:cs typeface="+mn-cs"/>
      </a:defRPr>
    </a:lvl4pPr>
    <a:lvl5pPr marL="1828800" algn="l" defTabSz="457200" rtl="0" fontAlgn="base">
      <a:spcBef>
        <a:spcPct val="0"/>
      </a:spcBef>
      <a:spcAft>
        <a:spcPct val="0"/>
      </a:spcAft>
      <a:defRPr kumimoji="1" kern="1200">
        <a:solidFill>
          <a:schemeClr val="tx1"/>
        </a:solidFill>
        <a:latin typeface="Century Gothic" charset="0"/>
        <a:ea typeface="新細明體" charset="0"/>
        <a:cs typeface="+mn-cs"/>
      </a:defRPr>
    </a:lvl5pPr>
    <a:lvl6pPr marL="2286000" algn="l" defTabSz="914400" rtl="0" eaLnBrk="1" latinLnBrk="0" hangingPunct="1">
      <a:defRPr kumimoji="1" kern="1200">
        <a:solidFill>
          <a:schemeClr val="tx1"/>
        </a:solidFill>
        <a:latin typeface="Century Gothic" charset="0"/>
        <a:ea typeface="新細明體" charset="0"/>
        <a:cs typeface="+mn-cs"/>
      </a:defRPr>
    </a:lvl6pPr>
    <a:lvl7pPr marL="2743200" algn="l" defTabSz="914400" rtl="0" eaLnBrk="1" latinLnBrk="0" hangingPunct="1">
      <a:defRPr kumimoji="1" kern="1200">
        <a:solidFill>
          <a:schemeClr val="tx1"/>
        </a:solidFill>
        <a:latin typeface="Century Gothic" charset="0"/>
        <a:ea typeface="新細明體" charset="0"/>
        <a:cs typeface="+mn-cs"/>
      </a:defRPr>
    </a:lvl7pPr>
    <a:lvl8pPr marL="3200400" algn="l" defTabSz="914400" rtl="0" eaLnBrk="1" latinLnBrk="0" hangingPunct="1">
      <a:defRPr kumimoji="1" kern="1200">
        <a:solidFill>
          <a:schemeClr val="tx1"/>
        </a:solidFill>
        <a:latin typeface="Century Gothic" charset="0"/>
        <a:ea typeface="新細明體" charset="0"/>
        <a:cs typeface="+mn-cs"/>
      </a:defRPr>
    </a:lvl8pPr>
    <a:lvl9pPr marL="3657600" algn="l" defTabSz="914400" rtl="0" eaLnBrk="1" latinLnBrk="0" hangingPunct="1">
      <a:defRPr kumimoji="1" kern="1200">
        <a:solidFill>
          <a:schemeClr val="tx1"/>
        </a:solidFill>
        <a:latin typeface="Century Gothic" charset="0"/>
        <a:ea typeface="新細明體"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0B1B"/>
    <a:srgbClr val="83FF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48" autoAdjust="0"/>
    <p:restoredTop sz="96408" autoAdjust="0"/>
  </p:normalViewPr>
  <p:slideViewPr>
    <p:cSldViewPr snapToGrid="0" snapToObjects="1">
      <p:cViewPr>
        <p:scale>
          <a:sx n="100" d="100"/>
          <a:sy n="100" d="100"/>
        </p:scale>
        <p:origin x="-180" y="28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717F3286-68E5-4342-99DA-8EFDE8FB5E97}" type="datetimeFigureOut">
              <a:rPr lang="zh-TW" altLang="en-US"/>
              <a:pPr/>
              <a:t>2024/3/17</a:t>
            </a:fld>
            <a:endParaRPr lang="zh-TW" altLang="en-US"/>
          </a:p>
        </p:txBody>
      </p:sp>
      <p:sp>
        <p:nvSpPr>
          <p:cNvPr id="4" name="投影片影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A182CBA9-C363-1C4B-A5A2-757622BCBDA8}" type="slidenum">
              <a:rPr lang="zh-TW" altLang="en-US"/>
              <a:pPr/>
              <a:t>‹#›</a:t>
            </a:fld>
            <a:endParaRPr lang="zh-TW"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kumimoji="1" sz="1200" kern="1200">
        <a:solidFill>
          <a:schemeClr val="tx1"/>
        </a:solidFill>
        <a:latin typeface="+mn-lt"/>
        <a:ea typeface="+mn-ea"/>
        <a:cs typeface="新細明體" charset="0"/>
      </a:defRPr>
    </a:lvl1pPr>
    <a:lvl2pPr marL="457200" algn="l" defTabSz="457200" rtl="0" fontAlgn="base">
      <a:spcBef>
        <a:spcPct val="30000"/>
      </a:spcBef>
      <a:spcAft>
        <a:spcPct val="0"/>
      </a:spcAft>
      <a:defRPr kumimoji="1" sz="1200" kern="1200">
        <a:solidFill>
          <a:schemeClr val="tx1"/>
        </a:solidFill>
        <a:latin typeface="+mn-lt"/>
        <a:ea typeface="+mn-ea"/>
        <a:cs typeface="+mn-cs"/>
      </a:defRPr>
    </a:lvl2pPr>
    <a:lvl3pPr marL="914400" algn="l" defTabSz="457200" rtl="0" fontAlgn="base">
      <a:spcBef>
        <a:spcPct val="30000"/>
      </a:spcBef>
      <a:spcAft>
        <a:spcPct val="0"/>
      </a:spcAft>
      <a:defRPr kumimoji="1" sz="1200" kern="1200">
        <a:solidFill>
          <a:schemeClr val="tx1"/>
        </a:solidFill>
        <a:latin typeface="+mn-lt"/>
        <a:ea typeface="+mn-ea"/>
        <a:cs typeface="+mn-cs"/>
      </a:defRPr>
    </a:lvl3pPr>
    <a:lvl4pPr marL="1371600" algn="l" defTabSz="457200" rtl="0" fontAlgn="base">
      <a:spcBef>
        <a:spcPct val="30000"/>
      </a:spcBef>
      <a:spcAft>
        <a:spcPct val="0"/>
      </a:spcAft>
      <a:defRPr kumimoji="1" sz="1200" kern="1200">
        <a:solidFill>
          <a:schemeClr val="tx1"/>
        </a:solidFill>
        <a:latin typeface="+mn-lt"/>
        <a:ea typeface="+mn-ea"/>
        <a:cs typeface="+mn-cs"/>
      </a:defRPr>
    </a:lvl4pPr>
    <a:lvl5pPr marL="1828800" algn="l" defTabSz="457200" rtl="0" fontAlgn="base">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Shape 400"/>
          <p:cNvSpPr>
            <a:spLocks noGrp="1" noRot="1" noChangeAspect="1"/>
          </p:cNvSpPr>
          <p:nvPr>
            <p:ph type="sldImg"/>
          </p:nvPr>
        </p:nvSpPr>
        <p:spPr>
          <a:xfrm>
            <a:off x="381000" y="685800"/>
            <a:ext cx="6096000" cy="3429000"/>
          </a:xfrm>
          <a:prstGeom prst="rect">
            <a:avLst/>
          </a:prstGeom>
        </p:spPr>
        <p:txBody>
          <a:bodyPr/>
          <a:lstStyle/>
          <a:p>
            <a:endParaRPr/>
          </a:p>
        </p:txBody>
      </p:sp>
      <p:sp>
        <p:nvSpPr>
          <p:cNvPr id="401" name="Shape 401"/>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182CBA9-C363-1C4B-A5A2-757622BCBDA8}" type="slidenum">
              <a:rPr lang="zh-TW" altLang="en-US" smtClean="0"/>
              <a:pPr/>
              <a:t>3</a:t>
            </a:fld>
            <a:endParaRPr lang="zh-TW" altLang="en-US"/>
          </a:p>
        </p:txBody>
      </p:sp>
    </p:spTree>
    <p:extLst>
      <p:ext uri="{BB962C8B-B14F-4D97-AF65-F5344CB8AC3E}">
        <p14:creationId xmlns:p14="http://schemas.microsoft.com/office/powerpoint/2010/main" val="1299601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285750" indent="-285750">
              <a:lnSpc>
                <a:spcPct val="200000"/>
              </a:lnSpc>
              <a:buFont typeface="Arial" panose="020B0604020202020204" pitchFamily="34" charset="0"/>
              <a:buChar char="•"/>
            </a:pPr>
            <a:r>
              <a:rPr lang="en-US" altLang="zh-TW" sz="1200" dirty="0">
                <a:latin typeface="微軟正黑體" panose="020B0604030504040204" pitchFamily="34" charset="-120"/>
                <a:ea typeface="微軟正黑體" panose="020B0604030504040204" pitchFamily="34" charset="-120"/>
              </a:rPr>
              <a:t>A</a:t>
            </a:r>
            <a:r>
              <a:rPr lang="zh-TW" altLang="en-US" sz="1200" dirty="0">
                <a:latin typeface="微軟正黑體" panose="020B0604030504040204" pitchFamily="34" charset="-120"/>
                <a:ea typeface="微軟正黑體" panose="020B0604030504040204" pitchFamily="34" charset="-120"/>
              </a:rPr>
              <a:t>物的左側在</a:t>
            </a:r>
            <a:r>
              <a:rPr lang="en-US" altLang="zh-TW" sz="1200" dirty="0">
                <a:latin typeface="微軟正黑體" panose="020B0604030504040204" pitchFamily="34" charset="-120"/>
                <a:ea typeface="微軟正黑體" panose="020B0604030504040204" pitchFamily="34" charset="-120"/>
              </a:rPr>
              <a:t>B</a:t>
            </a:r>
            <a:r>
              <a:rPr lang="zh-TW" altLang="en-US" sz="1200" dirty="0">
                <a:latin typeface="微軟正黑體" panose="020B0604030504040204" pitchFamily="34" charset="-120"/>
                <a:ea typeface="微軟正黑體" panose="020B0604030504040204" pitchFamily="34" charset="-120"/>
              </a:rPr>
              <a:t>物右側的左方</a:t>
            </a:r>
            <a:endParaRPr lang="en-US" altLang="zh-TW" sz="1200"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sz="1200" dirty="0">
                <a:latin typeface="微軟正黑體" panose="020B0604030504040204" pitchFamily="34" charset="-120"/>
                <a:ea typeface="微軟正黑體" panose="020B0604030504040204" pitchFamily="34" charset="-120"/>
              </a:rPr>
              <a:t>A</a:t>
            </a:r>
            <a:r>
              <a:rPr lang="zh-TW" altLang="en-US" sz="1200" dirty="0">
                <a:latin typeface="微軟正黑體" panose="020B0604030504040204" pitchFamily="34" charset="-120"/>
                <a:ea typeface="微軟正黑體" panose="020B0604030504040204" pitchFamily="34" charset="-120"/>
              </a:rPr>
              <a:t>物的右側在</a:t>
            </a:r>
            <a:r>
              <a:rPr lang="en-US" altLang="zh-TW" sz="1200" dirty="0">
                <a:latin typeface="微軟正黑體" panose="020B0604030504040204" pitchFamily="34" charset="-120"/>
                <a:ea typeface="微軟正黑體" panose="020B0604030504040204" pitchFamily="34" charset="-120"/>
              </a:rPr>
              <a:t>B</a:t>
            </a:r>
            <a:r>
              <a:rPr lang="zh-TW" altLang="en-US" sz="1200" dirty="0">
                <a:latin typeface="微軟正黑體" panose="020B0604030504040204" pitchFamily="34" charset="-120"/>
                <a:ea typeface="微軟正黑體" panose="020B0604030504040204" pitchFamily="34" charset="-120"/>
              </a:rPr>
              <a:t>物左側的右方</a:t>
            </a:r>
            <a:endParaRPr lang="en-US" altLang="zh-TW" sz="1200"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sz="1200" dirty="0">
                <a:latin typeface="微軟正黑體" panose="020B0604030504040204" pitchFamily="34" charset="-120"/>
                <a:ea typeface="微軟正黑體" panose="020B0604030504040204" pitchFamily="34" charset="-120"/>
              </a:rPr>
              <a:t>A</a:t>
            </a:r>
            <a:r>
              <a:rPr lang="zh-TW" altLang="en-US" sz="1200" dirty="0">
                <a:latin typeface="微軟正黑體" panose="020B0604030504040204" pitchFamily="34" charset="-120"/>
                <a:ea typeface="微軟正黑體" panose="020B0604030504040204" pitchFamily="34" charset="-120"/>
              </a:rPr>
              <a:t>物的上側在</a:t>
            </a:r>
            <a:r>
              <a:rPr lang="en-US" altLang="zh-TW" sz="1200" dirty="0">
                <a:latin typeface="微軟正黑體" panose="020B0604030504040204" pitchFamily="34" charset="-120"/>
                <a:ea typeface="微軟正黑體" panose="020B0604030504040204" pitchFamily="34" charset="-120"/>
              </a:rPr>
              <a:t>B</a:t>
            </a:r>
            <a:r>
              <a:rPr lang="zh-TW" altLang="en-US" sz="1200" dirty="0">
                <a:latin typeface="微軟正黑體" panose="020B0604030504040204" pitchFamily="34" charset="-120"/>
                <a:ea typeface="微軟正黑體" panose="020B0604030504040204" pitchFamily="34" charset="-120"/>
              </a:rPr>
              <a:t>物下側的上方</a:t>
            </a:r>
            <a:endParaRPr lang="en-US" altLang="zh-TW" sz="1200"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sz="1200" dirty="0">
                <a:latin typeface="微軟正黑體" panose="020B0604030504040204" pitchFamily="34" charset="-120"/>
                <a:ea typeface="微軟正黑體" panose="020B0604030504040204" pitchFamily="34" charset="-120"/>
              </a:rPr>
              <a:t>A</a:t>
            </a:r>
            <a:r>
              <a:rPr lang="zh-TW" altLang="en-US" sz="1200" dirty="0">
                <a:latin typeface="微軟正黑體" panose="020B0604030504040204" pitchFamily="34" charset="-120"/>
                <a:ea typeface="微軟正黑體" panose="020B0604030504040204" pitchFamily="34" charset="-120"/>
              </a:rPr>
              <a:t>物的下側在</a:t>
            </a:r>
            <a:r>
              <a:rPr lang="en-US" altLang="zh-TW" sz="1200" dirty="0">
                <a:latin typeface="微軟正黑體" panose="020B0604030504040204" pitchFamily="34" charset="-120"/>
                <a:ea typeface="微軟正黑體" panose="020B0604030504040204" pitchFamily="34" charset="-120"/>
              </a:rPr>
              <a:t>B</a:t>
            </a:r>
            <a:r>
              <a:rPr lang="zh-TW" altLang="en-US" sz="1200" dirty="0">
                <a:latin typeface="微軟正黑體" panose="020B0604030504040204" pitchFamily="34" charset="-120"/>
                <a:ea typeface="微軟正黑體" panose="020B0604030504040204" pitchFamily="34" charset="-120"/>
              </a:rPr>
              <a:t>物上側的下方</a:t>
            </a:r>
            <a:endParaRPr lang="en-US" altLang="zh-TW"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A182CBA9-C363-1C4B-A5A2-757622BCBDA8}" type="slidenum">
              <a:rPr lang="zh-TW" altLang="en-US" smtClean="0"/>
              <a:pPr/>
              <a:t>4</a:t>
            </a:fld>
            <a:endParaRPr lang="zh-TW" altLang="en-US"/>
          </a:p>
        </p:txBody>
      </p:sp>
    </p:spTree>
    <p:extLst>
      <p:ext uri="{BB962C8B-B14F-4D97-AF65-F5344CB8AC3E}">
        <p14:creationId xmlns:p14="http://schemas.microsoft.com/office/powerpoint/2010/main" val="161636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285750" indent="-285750">
              <a:lnSpc>
                <a:spcPct val="200000"/>
              </a:lnSpc>
              <a:buFont typeface="Arial" panose="020B0604020202020204" pitchFamily="34" charset="0"/>
              <a:buChar char="•"/>
            </a:pPr>
            <a:r>
              <a:rPr lang="en-US" altLang="zh-TW" sz="1200" dirty="0">
                <a:latin typeface="微軟正黑體" panose="020B0604030504040204" pitchFamily="34" charset="-120"/>
                <a:ea typeface="微軟正黑體" panose="020B0604030504040204" pitchFamily="34" charset="-120"/>
              </a:rPr>
              <a:t>A</a:t>
            </a:r>
            <a:r>
              <a:rPr lang="zh-TW" altLang="en-US" sz="1200" dirty="0">
                <a:latin typeface="微軟正黑體" panose="020B0604030504040204" pitchFamily="34" charset="-120"/>
                <a:ea typeface="微軟正黑體" panose="020B0604030504040204" pitchFamily="34" charset="-120"/>
              </a:rPr>
              <a:t>物的左側在</a:t>
            </a:r>
            <a:r>
              <a:rPr lang="en-US" altLang="zh-TW" sz="1200" dirty="0">
                <a:latin typeface="微軟正黑體" panose="020B0604030504040204" pitchFamily="34" charset="-120"/>
                <a:ea typeface="微軟正黑體" panose="020B0604030504040204" pitchFamily="34" charset="-120"/>
              </a:rPr>
              <a:t>B</a:t>
            </a:r>
            <a:r>
              <a:rPr lang="zh-TW" altLang="en-US" sz="1200" dirty="0">
                <a:latin typeface="微軟正黑體" panose="020B0604030504040204" pitchFamily="34" charset="-120"/>
                <a:ea typeface="微軟正黑體" panose="020B0604030504040204" pitchFamily="34" charset="-120"/>
              </a:rPr>
              <a:t>物右側的左方</a:t>
            </a:r>
            <a:endParaRPr lang="en-US" altLang="zh-TW" sz="1200"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sz="1200" dirty="0">
                <a:latin typeface="微軟正黑體" panose="020B0604030504040204" pitchFamily="34" charset="-120"/>
                <a:ea typeface="微軟正黑體" panose="020B0604030504040204" pitchFamily="34" charset="-120"/>
              </a:rPr>
              <a:t>A</a:t>
            </a:r>
            <a:r>
              <a:rPr lang="zh-TW" altLang="en-US" sz="1200" dirty="0">
                <a:latin typeface="微軟正黑體" panose="020B0604030504040204" pitchFamily="34" charset="-120"/>
                <a:ea typeface="微軟正黑體" panose="020B0604030504040204" pitchFamily="34" charset="-120"/>
              </a:rPr>
              <a:t>物的右側在</a:t>
            </a:r>
            <a:r>
              <a:rPr lang="en-US" altLang="zh-TW" sz="1200" dirty="0">
                <a:latin typeface="微軟正黑體" panose="020B0604030504040204" pitchFamily="34" charset="-120"/>
                <a:ea typeface="微軟正黑體" panose="020B0604030504040204" pitchFamily="34" charset="-120"/>
              </a:rPr>
              <a:t>B</a:t>
            </a:r>
            <a:r>
              <a:rPr lang="zh-TW" altLang="en-US" sz="1200" dirty="0">
                <a:latin typeface="微軟正黑體" panose="020B0604030504040204" pitchFamily="34" charset="-120"/>
                <a:ea typeface="微軟正黑體" panose="020B0604030504040204" pitchFamily="34" charset="-120"/>
              </a:rPr>
              <a:t>物左側的右方</a:t>
            </a:r>
            <a:endParaRPr lang="en-US" altLang="zh-TW" sz="1200"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sz="1200" dirty="0">
                <a:latin typeface="微軟正黑體" panose="020B0604030504040204" pitchFamily="34" charset="-120"/>
                <a:ea typeface="微軟正黑體" panose="020B0604030504040204" pitchFamily="34" charset="-120"/>
              </a:rPr>
              <a:t>A</a:t>
            </a:r>
            <a:r>
              <a:rPr lang="zh-TW" altLang="en-US" sz="1200" dirty="0">
                <a:latin typeface="微軟正黑體" panose="020B0604030504040204" pitchFamily="34" charset="-120"/>
                <a:ea typeface="微軟正黑體" panose="020B0604030504040204" pitchFamily="34" charset="-120"/>
              </a:rPr>
              <a:t>物的上側在</a:t>
            </a:r>
            <a:r>
              <a:rPr lang="en-US" altLang="zh-TW" sz="1200" dirty="0">
                <a:latin typeface="微軟正黑體" panose="020B0604030504040204" pitchFamily="34" charset="-120"/>
                <a:ea typeface="微軟正黑體" panose="020B0604030504040204" pitchFamily="34" charset="-120"/>
              </a:rPr>
              <a:t>B</a:t>
            </a:r>
            <a:r>
              <a:rPr lang="zh-TW" altLang="en-US" sz="1200" dirty="0">
                <a:latin typeface="微軟正黑體" panose="020B0604030504040204" pitchFamily="34" charset="-120"/>
                <a:ea typeface="微軟正黑體" panose="020B0604030504040204" pitchFamily="34" charset="-120"/>
              </a:rPr>
              <a:t>物下側的上方</a:t>
            </a:r>
            <a:endParaRPr lang="en-US" altLang="zh-TW" sz="1200"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sz="1200" dirty="0">
                <a:latin typeface="微軟正黑體" panose="020B0604030504040204" pitchFamily="34" charset="-120"/>
                <a:ea typeface="微軟正黑體" panose="020B0604030504040204" pitchFamily="34" charset="-120"/>
              </a:rPr>
              <a:t>A</a:t>
            </a:r>
            <a:r>
              <a:rPr lang="zh-TW" altLang="en-US" sz="1200" dirty="0">
                <a:latin typeface="微軟正黑體" panose="020B0604030504040204" pitchFamily="34" charset="-120"/>
                <a:ea typeface="微軟正黑體" panose="020B0604030504040204" pitchFamily="34" charset="-120"/>
              </a:rPr>
              <a:t>物的下側在</a:t>
            </a:r>
            <a:r>
              <a:rPr lang="en-US" altLang="zh-TW" sz="1200" dirty="0">
                <a:latin typeface="微軟正黑體" panose="020B0604030504040204" pitchFamily="34" charset="-120"/>
                <a:ea typeface="微軟正黑體" panose="020B0604030504040204" pitchFamily="34" charset="-120"/>
              </a:rPr>
              <a:t>B</a:t>
            </a:r>
            <a:r>
              <a:rPr lang="zh-TW" altLang="en-US" sz="1200" dirty="0">
                <a:latin typeface="微軟正黑體" panose="020B0604030504040204" pitchFamily="34" charset="-120"/>
                <a:ea typeface="微軟正黑體" panose="020B0604030504040204" pitchFamily="34" charset="-120"/>
              </a:rPr>
              <a:t>物上側的下方</a:t>
            </a:r>
            <a:endParaRPr lang="en-US" altLang="zh-TW"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A182CBA9-C363-1C4B-A5A2-757622BCBDA8}" type="slidenum">
              <a:rPr lang="zh-TW" altLang="en-US" smtClean="0"/>
              <a:pPr/>
              <a:t>5</a:t>
            </a:fld>
            <a:endParaRPr lang="zh-TW" altLang="en-US"/>
          </a:p>
        </p:txBody>
      </p:sp>
    </p:spTree>
    <p:extLst>
      <p:ext uri="{BB962C8B-B14F-4D97-AF65-F5344CB8AC3E}">
        <p14:creationId xmlns:p14="http://schemas.microsoft.com/office/powerpoint/2010/main" val="1788098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285750" indent="-285750">
              <a:lnSpc>
                <a:spcPct val="200000"/>
              </a:lnSpc>
              <a:buFont typeface="Arial" panose="020B0604020202020204" pitchFamily="34" charset="0"/>
              <a:buChar char="•"/>
            </a:pPr>
            <a:r>
              <a:rPr lang="en-US" altLang="zh-TW" sz="1200" dirty="0">
                <a:latin typeface="微軟正黑體" panose="020B0604030504040204" pitchFamily="34" charset="-120"/>
                <a:ea typeface="微軟正黑體" panose="020B0604030504040204" pitchFamily="34" charset="-120"/>
              </a:rPr>
              <a:t>A</a:t>
            </a:r>
            <a:r>
              <a:rPr lang="zh-TW" altLang="en-US" sz="1200" dirty="0">
                <a:latin typeface="微軟正黑體" panose="020B0604030504040204" pitchFamily="34" charset="-120"/>
                <a:ea typeface="微軟正黑體" panose="020B0604030504040204" pitchFamily="34" charset="-120"/>
              </a:rPr>
              <a:t>物的左側在</a:t>
            </a:r>
            <a:r>
              <a:rPr lang="en-US" altLang="zh-TW" sz="1200" dirty="0">
                <a:latin typeface="微軟正黑體" panose="020B0604030504040204" pitchFamily="34" charset="-120"/>
                <a:ea typeface="微軟正黑體" panose="020B0604030504040204" pitchFamily="34" charset="-120"/>
              </a:rPr>
              <a:t>B</a:t>
            </a:r>
            <a:r>
              <a:rPr lang="zh-TW" altLang="en-US" sz="1200" dirty="0">
                <a:latin typeface="微軟正黑體" panose="020B0604030504040204" pitchFamily="34" charset="-120"/>
                <a:ea typeface="微軟正黑體" panose="020B0604030504040204" pitchFamily="34" charset="-120"/>
              </a:rPr>
              <a:t>物右側的左方</a:t>
            </a:r>
            <a:endParaRPr lang="en-US" altLang="zh-TW" sz="1200"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sz="1200" dirty="0">
                <a:latin typeface="微軟正黑體" panose="020B0604030504040204" pitchFamily="34" charset="-120"/>
                <a:ea typeface="微軟正黑體" panose="020B0604030504040204" pitchFamily="34" charset="-120"/>
              </a:rPr>
              <a:t>A</a:t>
            </a:r>
            <a:r>
              <a:rPr lang="zh-TW" altLang="en-US" sz="1200" dirty="0">
                <a:latin typeface="微軟正黑體" panose="020B0604030504040204" pitchFamily="34" charset="-120"/>
                <a:ea typeface="微軟正黑體" panose="020B0604030504040204" pitchFamily="34" charset="-120"/>
              </a:rPr>
              <a:t>物的右側在</a:t>
            </a:r>
            <a:r>
              <a:rPr lang="en-US" altLang="zh-TW" sz="1200" dirty="0">
                <a:latin typeface="微軟正黑體" panose="020B0604030504040204" pitchFamily="34" charset="-120"/>
                <a:ea typeface="微軟正黑體" panose="020B0604030504040204" pitchFamily="34" charset="-120"/>
              </a:rPr>
              <a:t>B</a:t>
            </a:r>
            <a:r>
              <a:rPr lang="zh-TW" altLang="en-US" sz="1200" dirty="0">
                <a:latin typeface="微軟正黑體" panose="020B0604030504040204" pitchFamily="34" charset="-120"/>
                <a:ea typeface="微軟正黑體" panose="020B0604030504040204" pitchFamily="34" charset="-120"/>
              </a:rPr>
              <a:t>物左側的右方</a:t>
            </a:r>
            <a:endParaRPr lang="en-US" altLang="zh-TW" sz="1200"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sz="1200" dirty="0">
                <a:latin typeface="微軟正黑體" panose="020B0604030504040204" pitchFamily="34" charset="-120"/>
                <a:ea typeface="微軟正黑體" panose="020B0604030504040204" pitchFamily="34" charset="-120"/>
              </a:rPr>
              <a:t>A</a:t>
            </a:r>
            <a:r>
              <a:rPr lang="zh-TW" altLang="en-US" sz="1200" dirty="0">
                <a:latin typeface="微軟正黑體" panose="020B0604030504040204" pitchFamily="34" charset="-120"/>
                <a:ea typeface="微軟正黑體" panose="020B0604030504040204" pitchFamily="34" charset="-120"/>
              </a:rPr>
              <a:t>物的上側在</a:t>
            </a:r>
            <a:r>
              <a:rPr lang="en-US" altLang="zh-TW" sz="1200" dirty="0">
                <a:latin typeface="微軟正黑體" panose="020B0604030504040204" pitchFamily="34" charset="-120"/>
                <a:ea typeface="微軟正黑體" panose="020B0604030504040204" pitchFamily="34" charset="-120"/>
              </a:rPr>
              <a:t>B</a:t>
            </a:r>
            <a:r>
              <a:rPr lang="zh-TW" altLang="en-US" sz="1200" dirty="0">
                <a:latin typeface="微軟正黑體" panose="020B0604030504040204" pitchFamily="34" charset="-120"/>
                <a:ea typeface="微軟正黑體" panose="020B0604030504040204" pitchFamily="34" charset="-120"/>
              </a:rPr>
              <a:t>物下側的上方</a:t>
            </a:r>
            <a:endParaRPr lang="en-US" altLang="zh-TW" sz="1200"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sz="1200" dirty="0">
                <a:latin typeface="微軟正黑體" panose="020B0604030504040204" pitchFamily="34" charset="-120"/>
                <a:ea typeface="微軟正黑體" panose="020B0604030504040204" pitchFamily="34" charset="-120"/>
              </a:rPr>
              <a:t>A</a:t>
            </a:r>
            <a:r>
              <a:rPr lang="zh-TW" altLang="en-US" sz="1200" dirty="0">
                <a:latin typeface="微軟正黑體" panose="020B0604030504040204" pitchFamily="34" charset="-120"/>
                <a:ea typeface="微軟正黑體" panose="020B0604030504040204" pitchFamily="34" charset="-120"/>
              </a:rPr>
              <a:t>物的下側在</a:t>
            </a:r>
            <a:r>
              <a:rPr lang="en-US" altLang="zh-TW" sz="1200" dirty="0">
                <a:latin typeface="微軟正黑體" panose="020B0604030504040204" pitchFamily="34" charset="-120"/>
                <a:ea typeface="微軟正黑體" panose="020B0604030504040204" pitchFamily="34" charset="-120"/>
              </a:rPr>
              <a:t>B</a:t>
            </a:r>
            <a:r>
              <a:rPr lang="zh-TW" altLang="en-US" sz="1200" dirty="0">
                <a:latin typeface="微軟正黑體" panose="020B0604030504040204" pitchFamily="34" charset="-120"/>
                <a:ea typeface="微軟正黑體" panose="020B0604030504040204" pitchFamily="34" charset="-120"/>
              </a:rPr>
              <a:t>物上側的下方</a:t>
            </a:r>
            <a:endParaRPr lang="en-US" altLang="zh-TW"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A182CBA9-C363-1C4B-A5A2-757622BCBDA8}" type="slidenum">
              <a:rPr lang="zh-TW" altLang="en-US" smtClean="0"/>
              <a:pPr/>
              <a:t>6</a:t>
            </a:fld>
            <a:endParaRPr lang="zh-TW" altLang="en-US"/>
          </a:p>
        </p:txBody>
      </p:sp>
    </p:spTree>
    <p:extLst>
      <p:ext uri="{BB962C8B-B14F-4D97-AF65-F5344CB8AC3E}">
        <p14:creationId xmlns:p14="http://schemas.microsoft.com/office/powerpoint/2010/main" val="3309678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285750" indent="-285750">
              <a:lnSpc>
                <a:spcPct val="200000"/>
              </a:lnSpc>
              <a:buFont typeface="Arial" panose="020B0604020202020204" pitchFamily="34" charset="0"/>
              <a:buChar char="•"/>
            </a:pPr>
            <a:r>
              <a:rPr lang="en-US" altLang="zh-TW" sz="1200" dirty="0">
                <a:latin typeface="微軟正黑體" panose="020B0604030504040204" pitchFamily="34" charset="-120"/>
                <a:ea typeface="微軟正黑體" panose="020B0604030504040204" pitchFamily="34" charset="-120"/>
              </a:rPr>
              <a:t>A</a:t>
            </a:r>
            <a:r>
              <a:rPr lang="zh-TW" altLang="en-US" sz="1200" dirty="0">
                <a:latin typeface="微軟正黑體" panose="020B0604030504040204" pitchFamily="34" charset="-120"/>
                <a:ea typeface="微軟正黑體" panose="020B0604030504040204" pitchFamily="34" charset="-120"/>
              </a:rPr>
              <a:t>物的左側在</a:t>
            </a:r>
            <a:r>
              <a:rPr lang="en-US" altLang="zh-TW" sz="1200" dirty="0">
                <a:latin typeface="微軟正黑體" panose="020B0604030504040204" pitchFamily="34" charset="-120"/>
                <a:ea typeface="微軟正黑體" panose="020B0604030504040204" pitchFamily="34" charset="-120"/>
              </a:rPr>
              <a:t>B</a:t>
            </a:r>
            <a:r>
              <a:rPr lang="zh-TW" altLang="en-US" sz="1200" dirty="0">
                <a:latin typeface="微軟正黑體" panose="020B0604030504040204" pitchFamily="34" charset="-120"/>
                <a:ea typeface="微軟正黑體" panose="020B0604030504040204" pitchFamily="34" charset="-120"/>
              </a:rPr>
              <a:t>物右側的左方</a:t>
            </a:r>
            <a:endParaRPr lang="en-US" altLang="zh-TW" sz="1200"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sz="1200" dirty="0">
                <a:latin typeface="微軟正黑體" panose="020B0604030504040204" pitchFamily="34" charset="-120"/>
                <a:ea typeface="微軟正黑體" panose="020B0604030504040204" pitchFamily="34" charset="-120"/>
              </a:rPr>
              <a:t>A</a:t>
            </a:r>
            <a:r>
              <a:rPr lang="zh-TW" altLang="en-US" sz="1200" dirty="0">
                <a:latin typeface="微軟正黑體" panose="020B0604030504040204" pitchFamily="34" charset="-120"/>
                <a:ea typeface="微軟正黑體" panose="020B0604030504040204" pitchFamily="34" charset="-120"/>
              </a:rPr>
              <a:t>物的右側在</a:t>
            </a:r>
            <a:r>
              <a:rPr lang="en-US" altLang="zh-TW" sz="1200" dirty="0">
                <a:latin typeface="微軟正黑體" panose="020B0604030504040204" pitchFamily="34" charset="-120"/>
                <a:ea typeface="微軟正黑體" panose="020B0604030504040204" pitchFamily="34" charset="-120"/>
              </a:rPr>
              <a:t>B</a:t>
            </a:r>
            <a:r>
              <a:rPr lang="zh-TW" altLang="en-US" sz="1200" dirty="0">
                <a:latin typeface="微軟正黑體" panose="020B0604030504040204" pitchFamily="34" charset="-120"/>
                <a:ea typeface="微軟正黑體" panose="020B0604030504040204" pitchFamily="34" charset="-120"/>
              </a:rPr>
              <a:t>物左側的右方</a:t>
            </a:r>
            <a:endParaRPr lang="en-US" altLang="zh-TW" sz="1200"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sz="1200" dirty="0">
                <a:latin typeface="微軟正黑體" panose="020B0604030504040204" pitchFamily="34" charset="-120"/>
                <a:ea typeface="微軟正黑體" panose="020B0604030504040204" pitchFamily="34" charset="-120"/>
              </a:rPr>
              <a:t>A</a:t>
            </a:r>
            <a:r>
              <a:rPr lang="zh-TW" altLang="en-US" sz="1200" dirty="0">
                <a:latin typeface="微軟正黑體" panose="020B0604030504040204" pitchFamily="34" charset="-120"/>
                <a:ea typeface="微軟正黑體" panose="020B0604030504040204" pitchFamily="34" charset="-120"/>
              </a:rPr>
              <a:t>物的上側在</a:t>
            </a:r>
            <a:r>
              <a:rPr lang="en-US" altLang="zh-TW" sz="1200" dirty="0">
                <a:latin typeface="微軟正黑體" panose="020B0604030504040204" pitchFamily="34" charset="-120"/>
                <a:ea typeface="微軟正黑體" panose="020B0604030504040204" pitchFamily="34" charset="-120"/>
              </a:rPr>
              <a:t>B</a:t>
            </a:r>
            <a:r>
              <a:rPr lang="zh-TW" altLang="en-US" sz="1200" dirty="0">
                <a:latin typeface="微軟正黑體" panose="020B0604030504040204" pitchFamily="34" charset="-120"/>
                <a:ea typeface="微軟正黑體" panose="020B0604030504040204" pitchFamily="34" charset="-120"/>
              </a:rPr>
              <a:t>物下側的上方</a:t>
            </a:r>
            <a:endParaRPr lang="en-US" altLang="zh-TW" sz="1200"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sz="1200" dirty="0">
                <a:latin typeface="微軟正黑體" panose="020B0604030504040204" pitchFamily="34" charset="-120"/>
                <a:ea typeface="微軟正黑體" panose="020B0604030504040204" pitchFamily="34" charset="-120"/>
              </a:rPr>
              <a:t>A</a:t>
            </a:r>
            <a:r>
              <a:rPr lang="zh-TW" altLang="en-US" sz="1200" dirty="0">
                <a:latin typeface="微軟正黑體" panose="020B0604030504040204" pitchFamily="34" charset="-120"/>
                <a:ea typeface="微軟正黑體" panose="020B0604030504040204" pitchFamily="34" charset="-120"/>
              </a:rPr>
              <a:t>物的下側在</a:t>
            </a:r>
            <a:r>
              <a:rPr lang="en-US" altLang="zh-TW" sz="1200" dirty="0">
                <a:latin typeface="微軟正黑體" panose="020B0604030504040204" pitchFamily="34" charset="-120"/>
                <a:ea typeface="微軟正黑體" panose="020B0604030504040204" pitchFamily="34" charset="-120"/>
              </a:rPr>
              <a:t>B</a:t>
            </a:r>
            <a:r>
              <a:rPr lang="zh-TW" altLang="en-US" sz="1200" dirty="0">
                <a:latin typeface="微軟正黑體" panose="020B0604030504040204" pitchFamily="34" charset="-120"/>
                <a:ea typeface="微軟正黑體" panose="020B0604030504040204" pitchFamily="34" charset="-120"/>
              </a:rPr>
              <a:t>物上側的下方</a:t>
            </a:r>
            <a:endParaRPr lang="en-US" altLang="zh-TW"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A182CBA9-C363-1C4B-A5A2-757622BCBDA8}" type="slidenum">
              <a:rPr lang="zh-TW" altLang="en-US" smtClean="0"/>
              <a:pPr/>
              <a:t>7</a:t>
            </a:fld>
            <a:endParaRPr lang="zh-TW" altLang="en-US"/>
          </a:p>
        </p:txBody>
      </p:sp>
    </p:spTree>
    <p:extLst>
      <p:ext uri="{BB962C8B-B14F-4D97-AF65-F5344CB8AC3E}">
        <p14:creationId xmlns:p14="http://schemas.microsoft.com/office/powerpoint/2010/main" val="486647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11887200" cy="877824"/>
          </a:xfrm>
        </p:spPr>
        <p:txBody>
          <a:bodyPr/>
          <a:lstStyle>
            <a:lvl1pPr>
              <a:defRPr>
                <a:latin typeface="+mj-lt"/>
              </a:defRPr>
            </a:lvl1pPr>
          </a:lstStyle>
          <a:p>
            <a:r>
              <a:rPr lang="zh-TW" altLang="en-US" dirty="0"/>
              <a:t>按一下以編輯母片標題樣式</a:t>
            </a:r>
            <a:endParaRPr dirty="0"/>
          </a:p>
        </p:txBody>
      </p:sp>
      <p:sp>
        <p:nvSpPr>
          <p:cNvPr id="3" name="Subtitle 2"/>
          <p:cNvSpPr>
            <a:spLocks noGrp="1"/>
          </p:cNvSpPr>
          <p:nvPr>
            <p:ph type="subTitle" idx="1"/>
          </p:nvPr>
        </p:nvSpPr>
        <p:spPr>
          <a:xfrm>
            <a:off x="1219200" y="3034554"/>
            <a:ext cx="10668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a:t> </a:t>
            </a:r>
            <a:r>
              <a:rPr lang="zh-TW" altLang="en-US"/>
              <a:t>按一下以編輯母片子標題樣式</a:t>
            </a:r>
            <a:endParaRPr dirty="0"/>
          </a:p>
        </p:txBody>
      </p:sp>
      <p:sp>
        <p:nvSpPr>
          <p:cNvPr id="4" name="Date Placeholder 3"/>
          <p:cNvSpPr>
            <a:spLocks noGrp="1"/>
          </p:cNvSpPr>
          <p:nvPr>
            <p:ph type="dt" sz="half" idx="10"/>
          </p:nvPr>
        </p:nvSpPr>
        <p:spPr/>
        <p:txBody>
          <a:bodyPr/>
          <a:lstStyle>
            <a:lvl1pPr>
              <a:defRPr/>
            </a:lvl1pPr>
          </a:lstStyle>
          <a:p>
            <a:fld id="{0EECD2AB-AE12-E741-B90D-A2653AB079B9}" type="datetimeFigureOut">
              <a:rPr lang="zh-TW" altLang="en-US"/>
              <a:pPr/>
              <a:t>2024/3/17</a:t>
            </a:fld>
            <a:endParaRPr lang="zh-TW" altLang="en-US"/>
          </a:p>
        </p:txBody>
      </p:sp>
      <p:sp>
        <p:nvSpPr>
          <p:cNvPr id="5" name="Footer Placeholder 4"/>
          <p:cNvSpPr>
            <a:spLocks noGrp="1"/>
          </p:cNvSpPr>
          <p:nvPr>
            <p:ph type="ftr" sz="quarter" idx="11"/>
          </p:nvPr>
        </p:nvSpPr>
        <p:spPr/>
        <p:txBody>
          <a:bodyPr/>
          <a:lstStyle>
            <a:lvl1pPr>
              <a:defRPr/>
            </a:lvl1pPr>
          </a:lstStyle>
          <a:p>
            <a:pPr>
              <a:defRPr/>
            </a:pPr>
            <a:endParaRPr lang="zh-TW" altLang="en-US"/>
          </a:p>
        </p:txBody>
      </p:sp>
      <p:sp>
        <p:nvSpPr>
          <p:cNvPr id="6" name="Slide Number Placeholder 5"/>
          <p:cNvSpPr>
            <a:spLocks noGrp="1"/>
          </p:cNvSpPr>
          <p:nvPr>
            <p:ph type="sldNum" sz="quarter" idx="12"/>
          </p:nvPr>
        </p:nvSpPr>
        <p:spPr/>
        <p:txBody>
          <a:bodyPr/>
          <a:lstStyle>
            <a:lvl1pPr>
              <a:defRPr/>
            </a:lvl1pPr>
          </a:lstStyle>
          <a:p>
            <a:fld id="{AA835861-E61F-8740-AF6A-0EF71F528180}" type="slidenum">
              <a:rPr lang="zh-TW" altLang="en-US"/>
              <a:pPr/>
              <a:t>‹#›</a:t>
            </a:fld>
            <a:endParaRPr lang="zh-TW" altLang="en-US"/>
          </a:p>
        </p:txBody>
      </p:sp>
    </p:spTree>
    <p:extLst>
      <p:ext uri="{BB962C8B-B14F-4D97-AF65-F5344CB8AC3E}">
        <p14:creationId xmlns:p14="http://schemas.microsoft.com/office/powerpoint/2010/main" val="1101513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rtlCol="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zh-TW" altLang="en-US"/>
              <a:t>按一下以編輯母片標題樣式</a:t>
            </a:r>
            <a:endParaRPr/>
          </a:p>
        </p:txBody>
      </p:sp>
      <p:sp>
        <p:nvSpPr>
          <p:cNvPr id="3" name="Picture Placeholder 2"/>
          <p:cNvSpPr>
            <a:spLocks noGrp="1"/>
          </p:cNvSpPr>
          <p:nvPr>
            <p:ph type="pic" idx="1"/>
          </p:nvPr>
        </p:nvSpPr>
        <p:spPr>
          <a:xfrm>
            <a:off x="7317317" y="2048256"/>
            <a:ext cx="4569884" cy="4206240"/>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將圖片拖曳至版面配置區或按一下圖示以新增</a:t>
            </a:r>
            <a:endParaRPr noProof="0"/>
          </a:p>
        </p:txBody>
      </p:sp>
      <p:sp>
        <p:nvSpPr>
          <p:cNvPr id="4" name="Text Placeholder 3"/>
          <p:cNvSpPr>
            <a:spLocks noGrp="1"/>
          </p:cNvSpPr>
          <p:nvPr>
            <p:ph type="body" sz="half" idx="2"/>
          </p:nvPr>
        </p:nvSpPr>
        <p:spPr>
          <a:xfrm>
            <a:off x="1219200" y="2039112"/>
            <a:ext cx="6096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274320" rIns="274320" bIns="274320" rtlCol="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3"/>
          <p:cNvSpPr>
            <a:spLocks noGrp="1"/>
          </p:cNvSpPr>
          <p:nvPr>
            <p:ph type="dt" sz="half" idx="10"/>
          </p:nvPr>
        </p:nvSpPr>
        <p:spPr/>
        <p:txBody>
          <a:bodyPr/>
          <a:lstStyle>
            <a:lvl1pPr>
              <a:defRPr/>
            </a:lvl1pPr>
          </a:lstStyle>
          <a:p>
            <a:fld id="{FEE2121A-67F8-994E-9E92-73F7DD5795F1}" type="datetimeFigureOut">
              <a:rPr lang="zh-TW" altLang="en-US"/>
              <a:pPr/>
              <a:t>2024/3/17</a:t>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p:txBody>
          <a:bodyPr/>
          <a:lstStyle>
            <a:lvl1pPr>
              <a:defRPr/>
            </a:lvl1pPr>
          </a:lstStyle>
          <a:p>
            <a:fld id="{2F52357A-3C84-B148-8010-5B0B1B4917C1}" type="slidenum">
              <a:rPr lang="zh-TW" altLang="en-US"/>
              <a:pPr/>
              <a:t>‹#›</a:t>
            </a:fld>
            <a:endParaRPr lang="zh-TW" altLang="en-US"/>
          </a:p>
        </p:txBody>
      </p:sp>
    </p:spTree>
    <p:extLst>
      <p:ext uri="{BB962C8B-B14F-4D97-AF65-F5344CB8AC3E}">
        <p14:creationId xmlns:p14="http://schemas.microsoft.com/office/powerpoint/2010/main" val="208901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上的圖片">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ormAutofit/>
          </a:bodyPr>
          <a:lstStyle>
            <a:lvl1pPr>
              <a:defRPr sz="2400">
                <a:latin typeface="+mj-lt"/>
              </a:defRPr>
            </a:lvl1pPr>
          </a:lstStyle>
          <a:p>
            <a:r>
              <a:rPr lang="zh-TW" altLang="en-US"/>
              <a:t>按一下以編輯母片標題樣式</a:t>
            </a:r>
            <a:endParaRPr/>
          </a:p>
        </p:txBody>
      </p:sp>
      <p:sp>
        <p:nvSpPr>
          <p:cNvPr id="3" name="Subtitle 2"/>
          <p:cNvSpPr>
            <a:spLocks noGrp="1"/>
          </p:cNvSpPr>
          <p:nvPr>
            <p:ph type="subTitle" idx="1"/>
          </p:nvPr>
        </p:nvSpPr>
        <p:spPr>
          <a:xfrm>
            <a:off x="1219200" y="5002306"/>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a:t> </a:t>
            </a:r>
            <a:r>
              <a:rPr lang="zh-TW" altLang="en-US"/>
              <a:t>按一下以編輯母片子標題樣式</a:t>
            </a:r>
            <a:endParaRPr dirty="0"/>
          </a:p>
        </p:txBody>
      </p:sp>
      <p:sp>
        <p:nvSpPr>
          <p:cNvPr id="9" name="Picture Placeholder 8"/>
          <p:cNvSpPr>
            <a:spLocks noGrp="1"/>
          </p:cNvSpPr>
          <p:nvPr>
            <p:ph type="pic" sz="quarter" idx="13"/>
          </p:nvPr>
        </p:nvSpPr>
        <p:spPr>
          <a:xfrm>
            <a:off x="1236133" y="1129553"/>
            <a:ext cx="10651067" cy="2980944"/>
          </a:xfrm>
        </p:spPr>
        <p:txBody>
          <a:bodyPr rtlCol="0">
            <a:normAutofit/>
          </a:bodyPr>
          <a:lstStyle>
            <a:lvl1pPr marL="0" indent="0">
              <a:buNone/>
              <a:defRPr sz="1800"/>
            </a:lvl1pPr>
          </a:lstStyle>
          <a:p>
            <a:pPr lvl="0"/>
            <a:r>
              <a:rPr lang="zh-TW" altLang="en-US" noProof="0"/>
              <a:t>將圖片拖曳至版面配置區或按一下圖示以新增</a:t>
            </a:r>
            <a:endParaRPr noProof="0"/>
          </a:p>
        </p:txBody>
      </p:sp>
      <p:sp>
        <p:nvSpPr>
          <p:cNvPr id="5" name="Date Placeholder 3"/>
          <p:cNvSpPr>
            <a:spLocks noGrp="1"/>
          </p:cNvSpPr>
          <p:nvPr>
            <p:ph type="dt" sz="half" idx="14"/>
          </p:nvPr>
        </p:nvSpPr>
        <p:spPr/>
        <p:txBody>
          <a:bodyPr/>
          <a:lstStyle>
            <a:lvl1pPr>
              <a:defRPr/>
            </a:lvl1pPr>
          </a:lstStyle>
          <a:p>
            <a:fld id="{52BCBD40-66B9-7041-B0E7-4915B2DC63D8}" type="datetimeFigureOut">
              <a:rPr lang="zh-TW" altLang="en-US"/>
              <a:pPr/>
              <a:t>2024/3/17</a:t>
            </a:fld>
            <a:endParaRPr lang="zh-TW" altLang="en-US"/>
          </a:p>
        </p:txBody>
      </p:sp>
      <p:sp>
        <p:nvSpPr>
          <p:cNvPr id="6" name="Footer Placeholder 4"/>
          <p:cNvSpPr>
            <a:spLocks noGrp="1"/>
          </p:cNvSpPr>
          <p:nvPr>
            <p:ph type="ftr" sz="quarter" idx="15"/>
          </p:nvPr>
        </p:nvSpPr>
        <p:spPr/>
        <p:txBody>
          <a:bodyPr/>
          <a:lstStyle>
            <a:lvl1pPr>
              <a:defRPr/>
            </a:lvl1pPr>
          </a:lstStyle>
          <a:p>
            <a:pPr>
              <a:defRPr/>
            </a:pPr>
            <a:endParaRPr lang="zh-TW" altLang="en-US"/>
          </a:p>
        </p:txBody>
      </p:sp>
    </p:spTree>
    <p:extLst>
      <p:ext uri="{BB962C8B-B14F-4D97-AF65-F5344CB8AC3E}">
        <p14:creationId xmlns:p14="http://schemas.microsoft.com/office/powerpoint/2010/main" val="859484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張含標題圖片">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ormAutofit/>
          </a:bodyPr>
          <a:lstStyle>
            <a:lvl1pPr>
              <a:defRPr sz="2400"/>
            </a:lvl1pPr>
          </a:lstStyle>
          <a:p>
            <a:r>
              <a:rPr lang="zh-TW" altLang="en-US"/>
              <a:t>按一下以編輯母片標題樣式</a:t>
            </a:r>
            <a:endParaRPr/>
          </a:p>
        </p:txBody>
      </p:sp>
      <p:sp>
        <p:nvSpPr>
          <p:cNvPr id="3" name="Subtitle 2"/>
          <p:cNvSpPr>
            <a:spLocks noGrp="1"/>
          </p:cNvSpPr>
          <p:nvPr>
            <p:ph type="subTitle" idx="1"/>
          </p:nvPr>
        </p:nvSpPr>
        <p:spPr>
          <a:xfrm>
            <a:off x="1219200" y="5002306"/>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a:t> </a:t>
            </a:r>
            <a:r>
              <a:rPr lang="zh-TW" altLang="en-US"/>
              <a:t>按一下以編輯母片子標題樣式</a:t>
            </a:r>
            <a:endParaRPr dirty="0"/>
          </a:p>
        </p:txBody>
      </p:sp>
      <p:sp>
        <p:nvSpPr>
          <p:cNvPr id="9" name="Picture Placeholder 8"/>
          <p:cNvSpPr>
            <a:spLocks noGrp="1"/>
          </p:cNvSpPr>
          <p:nvPr>
            <p:ph type="pic" sz="quarter" idx="13"/>
          </p:nvPr>
        </p:nvSpPr>
        <p:spPr>
          <a:xfrm>
            <a:off x="1236133" y="1129553"/>
            <a:ext cx="5315712" cy="2980944"/>
          </a:xfrm>
        </p:spPr>
        <p:txBody>
          <a:bodyPr rtlCol="0">
            <a:normAutofit/>
          </a:bodyPr>
          <a:lstStyle>
            <a:lvl1pPr marL="0" indent="0">
              <a:buNone/>
              <a:defRPr sz="1800"/>
            </a:lvl1pPr>
          </a:lstStyle>
          <a:p>
            <a:pPr lvl="0"/>
            <a:r>
              <a:rPr lang="zh-TW" altLang="en-US" noProof="0"/>
              <a:t>將圖片拖曳至版面配置區或按一下圖示以新增</a:t>
            </a:r>
            <a:endParaRPr noProof="0"/>
          </a:p>
        </p:txBody>
      </p:sp>
      <p:sp>
        <p:nvSpPr>
          <p:cNvPr id="7" name="Picture Placeholder 8"/>
          <p:cNvSpPr>
            <a:spLocks noGrp="1"/>
          </p:cNvSpPr>
          <p:nvPr>
            <p:ph type="pic" sz="quarter" idx="14"/>
          </p:nvPr>
        </p:nvSpPr>
        <p:spPr>
          <a:xfrm>
            <a:off x="6571488" y="1129553"/>
            <a:ext cx="5315712" cy="2980944"/>
          </a:xfrm>
        </p:spPr>
        <p:txBody>
          <a:bodyPr rtlCol="0">
            <a:normAutofit/>
          </a:bodyPr>
          <a:lstStyle>
            <a:lvl1pPr marL="0" indent="0">
              <a:buNone/>
              <a:defRPr sz="1800"/>
            </a:lvl1pPr>
          </a:lstStyle>
          <a:p>
            <a:pPr lvl="0"/>
            <a:r>
              <a:rPr lang="zh-TW" altLang="en-US" noProof="0"/>
              <a:t>將圖片拖曳至版面配置區或按一下圖示以新增</a:t>
            </a:r>
            <a:endParaRPr noProof="0"/>
          </a:p>
        </p:txBody>
      </p:sp>
      <p:sp>
        <p:nvSpPr>
          <p:cNvPr id="6" name="Date Placeholder 3"/>
          <p:cNvSpPr>
            <a:spLocks noGrp="1"/>
          </p:cNvSpPr>
          <p:nvPr>
            <p:ph type="dt" sz="half" idx="15"/>
          </p:nvPr>
        </p:nvSpPr>
        <p:spPr/>
        <p:txBody>
          <a:bodyPr/>
          <a:lstStyle>
            <a:lvl1pPr>
              <a:defRPr/>
            </a:lvl1pPr>
          </a:lstStyle>
          <a:p>
            <a:fld id="{3D04A4C9-2D76-564F-9A9E-05BD68CD1F96}" type="datetimeFigureOut">
              <a:rPr lang="zh-TW" altLang="en-US"/>
              <a:pPr/>
              <a:t>2024/3/17</a:t>
            </a:fld>
            <a:endParaRPr lang="zh-TW" altLang="en-US"/>
          </a:p>
        </p:txBody>
      </p:sp>
      <p:sp>
        <p:nvSpPr>
          <p:cNvPr id="8" name="Footer Placeholder 4"/>
          <p:cNvSpPr>
            <a:spLocks noGrp="1"/>
          </p:cNvSpPr>
          <p:nvPr>
            <p:ph type="ftr" sz="quarter" idx="16"/>
          </p:nvPr>
        </p:nvSpPr>
        <p:spPr/>
        <p:txBody>
          <a:bodyPr/>
          <a:lstStyle>
            <a:lvl1pPr>
              <a:defRPr/>
            </a:lvl1pPr>
          </a:lstStyle>
          <a:p>
            <a:pPr>
              <a:defRPr/>
            </a:pPr>
            <a:endParaRPr lang="zh-TW" altLang="en-US"/>
          </a:p>
        </p:txBody>
      </p:sp>
    </p:spTree>
    <p:extLst>
      <p:ext uri="{BB962C8B-B14F-4D97-AF65-F5344CB8AC3E}">
        <p14:creationId xmlns:p14="http://schemas.microsoft.com/office/powerpoint/2010/main" val="1914544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張含標題圖片">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ormAutofit/>
          </a:bodyPr>
          <a:lstStyle>
            <a:lvl1pPr>
              <a:defRPr sz="2400"/>
            </a:lvl1pPr>
          </a:lstStyle>
          <a:p>
            <a:r>
              <a:rPr lang="zh-TW" altLang="en-US"/>
              <a:t>按一下以編輯母片標題樣式</a:t>
            </a:r>
            <a:endParaRPr/>
          </a:p>
        </p:txBody>
      </p:sp>
      <p:sp>
        <p:nvSpPr>
          <p:cNvPr id="3" name="Subtitle 2"/>
          <p:cNvSpPr>
            <a:spLocks noGrp="1"/>
          </p:cNvSpPr>
          <p:nvPr>
            <p:ph type="subTitle" idx="1"/>
          </p:nvPr>
        </p:nvSpPr>
        <p:spPr>
          <a:xfrm>
            <a:off x="1219200" y="5002306"/>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a:t> </a:t>
            </a:r>
            <a:r>
              <a:rPr lang="zh-TW" altLang="en-US"/>
              <a:t>按一下以編輯母片子標題樣式</a:t>
            </a:r>
            <a:endParaRPr/>
          </a:p>
        </p:txBody>
      </p:sp>
      <p:sp>
        <p:nvSpPr>
          <p:cNvPr id="9" name="Picture Placeholder 8"/>
          <p:cNvSpPr>
            <a:spLocks noGrp="1"/>
          </p:cNvSpPr>
          <p:nvPr>
            <p:ph type="pic" sz="quarter" idx="13"/>
          </p:nvPr>
        </p:nvSpPr>
        <p:spPr>
          <a:xfrm>
            <a:off x="1236133" y="1129553"/>
            <a:ext cx="8802624" cy="2980944"/>
          </a:xfrm>
        </p:spPr>
        <p:txBody>
          <a:bodyPr rtlCol="0">
            <a:normAutofit/>
          </a:bodyPr>
          <a:lstStyle>
            <a:lvl1pPr marL="0" indent="0">
              <a:buNone/>
              <a:defRPr sz="1800"/>
            </a:lvl1pPr>
          </a:lstStyle>
          <a:p>
            <a:pPr lvl="0"/>
            <a:r>
              <a:rPr lang="zh-TW" altLang="en-US" noProof="0"/>
              <a:t>將圖片拖曳至版面配置區或按一下圖示以新增</a:t>
            </a:r>
            <a:endParaRPr noProof="0"/>
          </a:p>
        </p:txBody>
      </p:sp>
      <p:sp>
        <p:nvSpPr>
          <p:cNvPr id="7" name="Picture Placeholder 8"/>
          <p:cNvSpPr>
            <a:spLocks noGrp="1"/>
          </p:cNvSpPr>
          <p:nvPr>
            <p:ph type="pic" sz="quarter" idx="14"/>
          </p:nvPr>
        </p:nvSpPr>
        <p:spPr>
          <a:xfrm>
            <a:off x="10058400" y="1129553"/>
            <a:ext cx="1828800" cy="1481328"/>
          </a:xfrm>
        </p:spPr>
        <p:txBody>
          <a:bodyPr rtlCol="0">
            <a:normAutofit/>
          </a:bodyPr>
          <a:lstStyle>
            <a:lvl1pPr marL="0" indent="0">
              <a:buNone/>
              <a:defRPr sz="1800"/>
            </a:lvl1pPr>
          </a:lstStyle>
          <a:p>
            <a:pPr lvl="0"/>
            <a:r>
              <a:rPr lang="zh-TW" altLang="en-US" noProof="0"/>
              <a:t>將圖片拖曳至版面配置區或按一下圖示以新增</a:t>
            </a:r>
            <a:endParaRPr noProof="0"/>
          </a:p>
        </p:txBody>
      </p:sp>
      <p:sp>
        <p:nvSpPr>
          <p:cNvPr id="8" name="Picture Placeholder 8"/>
          <p:cNvSpPr>
            <a:spLocks noGrp="1"/>
          </p:cNvSpPr>
          <p:nvPr>
            <p:ph type="pic" sz="quarter" idx="15"/>
          </p:nvPr>
        </p:nvSpPr>
        <p:spPr>
          <a:xfrm>
            <a:off x="10058400" y="2629169"/>
            <a:ext cx="1828800" cy="1481328"/>
          </a:xfrm>
        </p:spPr>
        <p:txBody>
          <a:bodyPr rtlCol="0">
            <a:normAutofit/>
          </a:bodyPr>
          <a:lstStyle>
            <a:lvl1pPr marL="0" indent="0">
              <a:buNone/>
              <a:defRPr sz="1800"/>
            </a:lvl1pPr>
          </a:lstStyle>
          <a:p>
            <a:pPr lvl="0"/>
            <a:r>
              <a:rPr lang="zh-TW" altLang="en-US" noProof="0"/>
              <a:t>將圖片拖曳至版面配置區或按一下圖示以新增</a:t>
            </a:r>
            <a:endParaRPr noProof="0"/>
          </a:p>
        </p:txBody>
      </p:sp>
      <p:sp>
        <p:nvSpPr>
          <p:cNvPr id="10" name="Date Placeholder 3"/>
          <p:cNvSpPr>
            <a:spLocks noGrp="1"/>
          </p:cNvSpPr>
          <p:nvPr>
            <p:ph type="dt" sz="half" idx="16"/>
          </p:nvPr>
        </p:nvSpPr>
        <p:spPr/>
        <p:txBody>
          <a:bodyPr/>
          <a:lstStyle>
            <a:lvl1pPr>
              <a:defRPr/>
            </a:lvl1pPr>
          </a:lstStyle>
          <a:p>
            <a:fld id="{5919B7B7-63E2-564D-A907-7C285AA4DD92}" type="datetimeFigureOut">
              <a:rPr lang="zh-TW" altLang="en-US"/>
              <a:pPr/>
              <a:t>2024/3/17</a:t>
            </a:fld>
            <a:endParaRPr lang="zh-TW" altLang="en-US"/>
          </a:p>
        </p:txBody>
      </p:sp>
      <p:sp>
        <p:nvSpPr>
          <p:cNvPr id="11" name="Footer Placeholder 4"/>
          <p:cNvSpPr>
            <a:spLocks noGrp="1"/>
          </p:cNvSpPr>
          <p:nvPr>
            <p:ph type="ftr" sz="quarter" idx="17"/>
          </p:nvPr>
        </p:nvSpPr>
        <p:spPr/>
        <p:txBody>
          <a:bodyPr/>
          <a:lstStyle>
            <a:lvl1pPr>
              <a:defRPr/>
            </a:lvl1pPr>
          </a:lstStyle>
          <a:p>
            <a:pPr>
              <a:defRPr/>
            </a:pPr>
            <a:endParaRPr lang="zh-TW" altLang="en-US"/>
          </a:p>
        </p:txBody>
      </p:sp>
    </p:spTree>
    <p:extLst>
      <p:ext uri="{BB962C8B-B14F-4D97-AF65-F5344CB8AC3E}">
        <p14:creationId xmlns:p14="http://schemas.microsoft.com/office/powerpoint/2010/main" val="608413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_兩項物件">
    <p:spTree>
      <p:nvGrpSpPr>
        <p:cNvPr id="1" name=""/>
        <p:cNvGrpSpPr/>
        <p:nvPr/>
      </p:nvGrpSpPr>
      <p:grpSpPr>
        <a:xfrm>
          <a:off x="0" y="0"/>
          <a:ext cx="0" cy="0"/>
          <a:chOff x="0" y="0"/>
          <a:chExt cx="0" cy="0"/>
        </a:xfrm>
      </p:grpSpPr>
      <p:sp>
        <p:nvSpPr>
          <p:cNvPr id="234" name="矩形"/>
          <p:cNvSpPr/>
          <p:nvPr/>
        </p:nvSpPr>
        <p:spPr>
          <a:xfrm>
            <a:off x="1219199" y="-1"/>
            <a:ext cx="10665887" cy="182565"/>
          </a:xfrm>
          <a:prstGeom prst="rect">
            <a:avLst/>
          </a:prstGeom>
          <a:solidFill>
            <a:srgbClr val="E1E5E7"/>
          </a:solidFill>
          <a:ln w="12700">
            <a:miter lim="400000"/>
          </a:ln>
        </p:spPr>
        <p:txBody>
          <a:bodyPr lIns="45719" rIns="45719" anchor="ctr"/>
          <a:lstStyle/>
          <a:p>
            <a:pPr algn="ctr">
              <a:defRPr>
                <a:solidFill>
                  <a:srgbClr val="FFFFFF"/>
                </a:solidFill>
              </a:defRPr>
            </a:pPr>
            <a:endParaRPr/>
          </a:p>
        </p:txBody>
      </p:sp>
      <p:sp>
        <p:nvSpPr>
          <p:cNvPr id="235" name="矩形"/>
          <p:cNvSpPr/>
          <p:nvPr/>
        </p:nvSpPr>
        <p:spPr>
          <a:xfrm>
            <a:off x="1219199" y="6675439"/>
            <a:ext cx="10665887" cy="182563"/>
          </a:xfrm>
          <a:prstGeom prst="rect">
            <a:avLst/>
          </a:prstGeom>
          <a:solidFill>
            <a:srgbClr val="EBEEEF"/>
          </a:solidFill>
          <a:ln w="12700">
            <a:miter lim="400000"/>
          </a:ln>
        </p:spPr>
        <p:txBody>
          <a:bodyPr lIns="45719" rIns="45719" anchor="ctr"/>
          <a:lstStyle/>
          <a:p>
            <a:pPr algn="ctr">
              <a:defRPr>
                <a:solidFill>
                  <a:srgbClr val="FFFFFF"/>
                </a:solidFill>
              </a:defRPr>
            </a:pPr>
            <a:endParaRPr/>
          </a:p>
        </p:txBody>
      </p:sp>
      <p:sp>
        <p:nvSpPr>
          <p:cNvPr id="236" name="大標題文字"/>
          <p:cNvSpPr txBox="1">
            <a:spLocks noGrp="1"/>
          </p:cNvSpPr>
          <p:nvPr>
            <p:ph type="title"/>
          </p:nvPr>
        </p:nvSpPr>
        <p:spPr>
          <a:xfrm>
            <a:off x="0" y="1123950"/>
            <a:ext cx="11885085" cy="914400"/>
          </a:xfrm>
          <a:prstGeom prst="rect">
            <a:avLst/>
          </a:prstGeom>
        </p:spPr>
        <p:txBody>
          <a:bodyPr>
            <a:normAutofit/>
          </a:bodyPr>
          <a:lstStyle>
            <a:lvl1pPr indent="889000">
              <a:defRPr b="1">
                <a:latin typeface="Century Gothic"/>
                <a:ea typeface="Century Gothic"/>
                <a:cs typeface="Century Gothic"/>
                <a:sym typeface="Century Gothic"/>
              </a:defRPr>
            </a:lvl1pPr>
          </a:lstStyle>
          <a:p>
            <a:r>
              <a:t>大標題文字</a:t>
            </a:r>
          </a:p>
        </p:txBody>
      </p:sp>
      <p:sp>
        <p:nvSpPr>
          <p:cNvPr id="237" name="內文層級一…"/>
          <p:cNvSpPr txBox="1">
            <a:spLocks noGrp="1"/>
          </p:cNvSpPr>
          <p:nvPr>
            <p:ph type="body" sz="half" idx="1"/>
          </p:nvPr>
        </p:nvSpPr>
        <p:spPr>
          <a:xfrm>
            <a:off x="1490133" y="2595564"/>
            <a:ext cx="4754880" cy="3681413"/>
          </a:xfrm>
          <a:prstGeom prst="rect">
            <a:avLst/>
          </a:prstGeom>
        </p:spPr>
        <p:txBody>
          <a:bodyPr>
            <a:normAutofit/>
          </a:bodyPr>
          <a:lstStyle>
            <a:lvl1pPr>
              <a:defRPr sz="1800">
                <a:latin typeface="Century Gothic"/>
                <a:ea typeface="Century Gothic"/>
                <a:cs typeface="Century Gothic"/>
                <a:sym typeface="Century Gothic"/>
              </a:defRPr>
            </a:lvl1pPr>
            <a:lvl2pPr marL="685800" indent="-336550">
              <a:defRPr sz="1800">
                <a:latin typeface="Century Gothic"/>
                <a:ea typeface="Century Gothic"/>
                <a:cs typeface="Century Gothic"/>
                <a:sym typeface="Century Gothic"/>
              </a:defRPr>
            </a:lvl2pPr>
            <a:lvl3pPr marL="1035050" indent="-349250">
              <a:defRPr sz="1800">
                <a:latin typeface="Century Gothic"/>
                <a:ea typeface="Century Gothic"/>
                <a:cs typeface="Century Gothic"/>
                <a:sym typeface="Century Gothic"/>
              </a:defRPr>
            </a:lvl3pPr>
            <a:lvl4pPr marL="1371600" indent="-336550">
              <a:defRPr sz="1800">
                <a:latin typeface="Century Gothic"/>
                <a:ea typeface="Century Gothic"/>
                <a:cs typeface="Century Gothic"/>
                <a:sym typeface="Century Gothic"/>
              </a:defRPr>
            </a:lvl4pPr>
            <a:lvl5pPr marL="1720850" indent="-349250">
              <a:defRPr sz="1800">
                <a:latin typeface="Century Gothic"/>
                <a:ea typeface="Century Gothic"/>
                <a:cs typeface="Century Gothic"/>
                <a:sym typeface="Century Gothic"/>
              </a:defRPr>
            </a:lvl5pPr>
          </a:lstStyle>
          <a:p>
            <a:r>
              <a:t>內文層級一</a:t>
            </a:r>
          </a:p>
          <a:p>
            <a:pPr lvl="1"/>
            <a:r>
              <a:t>內文層級二</a:t>
            </a:r>
          </a:p>
          <a:p>
            <a:pPr lvl="2"/>
            <a:r>
              <a:t>內文層級三</a:t>
            </a:r>
          </a:p>
          <a:p>
            <a:pPr lvl="3"/>
            <a:r>
              <a:t>內文層級四</a:t>
            </a:r>
          </a:p>
          <a:p>
            <a:pPr lvl="4"/>
            <a:r>
              <a:t>內文層級五</a:t>
            </a:r>
          </a:p>
        </p:txBody>
      </p:sp>
      <p:sp>
        <p:nvSpPr>
          <p:cNvPr id="238"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8634371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zh-TW" altLang="en-US" dirty="0"/>
              <a:t>按一下以編輯母片標題樣式</a:t>
            </a:r>
            <a:endParaRPr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dirty="0"/>
          </a:p>
        </p:txBody>
      </p:sp>
      <p:sp>
        <p:nvSpPr>
          <p:cNvPr id="4" name="Date Placeholder 3"/>
          <p:cNvSpPr>
            <a:spLocks noGrp="1"/>
          </p:cNvSpPr>
          <p:nvPr>
            <p:ph type="dt" sz="half" idx="10"/>
          </p:nvPr>
        </p:nvSpPr>
        <p:spPr/>
        <p:txBody>
          <a:bodyPr/>
          <a:lstStyle>
            <a:lvl1pPr>
              <a:defRPr/>
            </a:lvl1pPr>
          </a:lstStyle>
          <a:p>
            <a:fld id="{917C0A57-39BC-D54A-BB28-68E4E546F493}" type="datetimeFigureOut">
              <a:rPr lang="zh-TW" altLang="en-US"/>
              <a:pPr/>
              <a:t>2024/3/17</a:t>
            </a:fld>
            <a:endParaRPr lang="zh-TW" altLang="en-US"/>
          </a:p>
        </p:txBody>
      </p:sp>
      <p:sp>
        <p:nvSpPr>
          <p:cNvPr id="5" name="Footer Placeholder 4"/>
          <p:cNvSpPr>
            <a:spLocks noGrp="1"/>
          </p:cNvSpPr>
          <p:nvPr>
            <p:ph type="ftr" sz="quarter" idx="11"/>
          </p:nvPr>
        </p:nvSpPr>
        <p:spPr/>
        <p:txBody>
          <a:bodyPr/>
          <a:lstStyle>
            <a:lvl1pPr>
              <a:defRPr/>
            </a:lvl1pPr>
          </a:lstStyle>
          <a:p>
            <a:pPr>
              <a:defRPr/>
            </a:pPr>
            <a:endParaRPr lang="zh-TW" altLang="en-US"/>
          </a:p>
        </p:txBody>
      </p:sp>
      <p:sp>
        <p:nvSpPr>
          <p:cNvPr id="6" name="Slide Number Placeholder 5"/>
          <p:cNvSpPr>
            <a:spLocks noGrp="1"/>
          </p:cNvSpPr>
          <p:nvPr>
            <p:ph type="sldNum" sz="quarter" idx="12"/>
          </p:nvPr>
        </p:nvSpPr>
        <p:spPr/>
        <p:txBody>
          <a:bodyPr/>
          <a:lstStyle>
            <a:lvl1pPr>
              <a:defRPr/>
            </a:lvl1pPr>
          </a:lstStyle>
          <a:p>
            <a:fld id="{F460E9EE-07E9-404E-8CF9-6547DA5D475F}" type="slidenum">
              <a:rPr lang="zh-TW" altLang="en-US"/>
              <a:pPr/>
              <a:t>‹#›</a:t>
            </a:fld>
            <a:endParaRPr lang="zh-TW" altLang="en-US"/>
          </a:p>
        </p:txBody>
      </p:sp>
    </p:spTree>
    <p:extLst>
      <p:ext uri="{BB962C8B-B14F-4D97-AF65-F5344CB8AC3E}">
        <p14:creationId xmlns:p14="http://schemas.microsoft.com/office/powerpoint/2010/main" val="1801979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標題投影片含圖片">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11887200" cy="914400"/>
          </a:xfrm>
        </p:spPr>
        <p:txBody>
          <a:bodyPr/>
          <a:lstStyle>
            <a:lvl1pPr>
              <a:defRPr>
                <a:latin typeface="+mj-lt"/>
              </a:defRPr>
            </a:lvl1pPr>
          </a:lstStyle>
          <a:p>
            <a:r>
              <a:rPr lang="zh-TW" altLang="en-US" dirty="0"/>
              <a:t>按一下以編輯母片標題樣式</a:t>
            </a:r>
            <a:endParaRPr dirty="0"/>
          </a:p>
        </p:txBody>
      </p:sp>
      <p:sp>
        <p:nvSpPr>
          <p:cNvPr id="3" name="Subtitle 2"/>
          <p:cNvSpPr>
            <a:spLocks noGrp="1"/>
          </p:cNvSpPr>
          <p:nvPr>
            <p:ph type="subTitle" idx="1"/>
          </p:nvPr>
        </p:nvSpPr>
        <p:spPr>
          <a:xfrm>
            <a:off x="1219200" y="5943600"/>
            <a:ext cx="10668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a:t> </a:t>
            </a:r>
            <a:r>
              <a:rPr lang="zh-TW" altLang="en-US"/>
              <a:t>按一下以編輯母片子標題樣式</a:t>
            </a:r>
            <a:endParaRPr dirty="0"/>
          </a:p>
        </p:txBody>
      </p:sp>
      <p:sp>
        <p:nvSpPr>
          <p:cNvPr id="9" name="Picture Placeholder 8"/>
          <p:cNvSpPr>
            <a:spLocks noGrp="1"/>
          </p:cNvSpPr>
          <p:nvPr>
            <p:ph type="pic" sz="quarter" idx="13"/>
          </p:nvPr>
        </p:nvSpPr>
        <p:spPr>
          <a:xfrm>
            <a:off x="1236133" y="1129553"/>
            <a:ext cx="10651067" cy="3886200"/>
          </a:xfrm>
        </p:spPr>
        <p:txBody>
          <a:bodyPr rtlCol="0">
            <a:normAutofit/>
          </a:bodyPr>
          <a:lstStyle>
            <a:lvl1pPr marL="0" indent="0">
              <a:buNone/>
              <a:defRPr sz="1800"/>
            </a:lvl1pPr>
          </a:lstStyle>
          <a:p>
            <a:pPr lvl="0"/>
            <a:r>
              <a:rPr lang="zh-TW" altLang="en-US" noProof="0"/>
              <a:t>將圖片拖曳至版面配置區或按一下圖示以新增</a:t>
            </a:r>
            <a:endParaRPr noProof="0"/>
          </a:p>
        </p:txBody>
      </p:sp>
      <p:sp>
        <p:nvSpPr>
          <p:cNvPr id="5" name="Date Placeholder 3"/>
          <p:cNvSpPr>
            <a:spLocks noGrp="1"/>
          </p:cNvSpPr>
          <p:nvPr>
            <p:ph type="dt" sz="half" idx="14"/>
          </p:nvPr>
        </p:nvSpPr>
        <p:spPr/>
        <p:txBody>
          <a:bodyPr/>
          <a:lstStyle>
            <a:lvl1pPr>
              <a:defRPr/>
            </a:lvl1pPr>
          </a:lstStyle>
          <a:p>
            <a:fld id="{BF936C8D-CE8F-144B-94A0-371A2B7E50AE}" type="datetimeFigureOut">
              <a:rPr lang="zh-TW" altLang="en-US"/>
              <a:pPr/>
              <a:t>2024/3/17</a:t>
            </a:fld>
            <a:endParaRPr lang="zh-TW" altLang="en-US"/>
          </a:p>
        </p:txBody>
      </p:sp>
      <p:sp>
        <p:nvSpPr>
          <p:cNvPr id="6" name="Footer Placeholder 4"/>
          <p:cNvSpPr>
            <a:spLocks noGrp="1"/>
          </p:cNvSpPr>
          <p:nvPr>
            <p:ph type="ftr" sz="quarter" idx="15"/>
          </p:nvPr>
        </p:nvSpPr>
        <p:spPr/>
        <p:txBody>
          <a:bodyPr/>
          <a:lstStyle>
            <a:lvl1pPr>
              <a:defRPr/>
            </a:lvl1pPr>
          </a:lstStyle>
          <a:p>
            <a:pPr>
              <a:defRPr/>
            </a:pPr>
            <a:endParaRPr lang="zh-TW" altLang="en-US"/>
          </a:p>
        </p:txBody>
      </p:sp>
    </p:spTree>
    <p:extLst>
      <p:ext uri="{BB962C8B-B14F-4D97-AF65-F5344CB8AC3E}">
        <p14:creationId xmlns:p14="http://schemas.microsoft.com/office/powerpoint/2010/main" val="113117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區段標頭">
    <p:bg>
      <p:bgPr>
        <a:solidFill>
          <a:schemeClr val="bg1">
            <a:tint val="90000"/>
            <a:alpha val="26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11887200" cy="2286000"/>
          </a:xfrm>
          <a:solidFill>
            <a:schemeClr val="tx2"/>
          </a:solidFill>
        </p:spPr>
        <p:txBody>
          <a:bodyPr rtlCol="0" anchor="b">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zh-TW" altLang="en-US"/>
              <a:t>按一下以編輯母片標題樣式</a:t>
            </a:r>
            <a:endParaRPr/>
          </a:p>
        </p:txBody>
      </p:sp>
      <p:sp>
        <p:nvSpPr>
          <p:cNvPr id="3" name="Text Placeholder 2"/>
          <p:cNvSpPr>
            <a:spLocks noGrp="1"/>
          </p:cNvSpPr>
          <p:nvPr>
            <p:ph type="body" idx="1"/>
          </p:nvPr>
        </p:nvSpPr>
        <p:spPr>
          <a:xfrm>
            <a:off x="1219200" y="5484607"/>
            <a:ext cx="10668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ctr">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lvl1pPr>
              <a:defRPr/>
            </a:lvl1pPr>
          </a:lstStyle>
          <a:p>
            <a:fld id="{AD910759-84AD-CD48-8FA6-90D3527E1E33}" type="datetimeFigureOut">
              <a:rPr lang="zh-TW" altLang="en-US"/>
              <a:pPr/>
              <a:t>2024/3/17</a:t>
            </a:fld>
            <a:endParaRPr lang="zh-TW" altLang="en-US"/>
          </a:p>
        </p:txBody>
      </p:sp>
      <p:sp>
        <p:nvSpPr>
          <p:cNvPr id="5" name="Footer Placeholder 4"/>
          <p:cNvSpPr>
            <a:spLocks noGrp="1"/>
          </p:cNvSpPr>
          <p:nvPr>
            <p:ph type="ftr" sz="quarter" idx="11"/>
          </p:nvPr>
        </p:nvSpPr>
        <p:spPr/>
        <p:txBody>
          <a:bodyPr/>
          <a:lstStyle>
            <a:lvl1pPr>
              <a:defRPr/>
            </a:lvl1pPr>
          </a:lstStyle>
          <a:p>
            <a:pPr>
              <a:defRPr/>
            </a:pPr>
            <a:endParaRPr lang="zh-TW" altLang="en-US"/>
          </a:p>
        </p:txBody>
      </p:sp>
      <p:sp>
        <p:nvSpPr>
          <p:cNvPr id="6" name="Slide Number Placeholder 5"/>
          <p:cNvSpPr>
            <a:spLocks noGrp="1"/>
          </p:cNvSpPr>
          <p:nvPr>
            <p:ph type="sldNum" sz="quarter" idx="12"/>
          </p:nvPr>
        </p:nvSpPr>
        <p:spPr/>
        <p:txBody>
          <a:bodyPr/>
          <a:lstStyle>
            <a:lvl1pPr>
              <a:defRPr/>
            </a:lvl1pPr>
          </a:lstStyle>
          <a:p>
            <a:fld id="{BFA30C62-34A7-0740-A3DA-CA9081EBB64B}" type="slidenum">
              <a:rPr lang="zh-TW" altLang="en-US"/>
              <a:pPr/>
              <a:t>‹#›</a:t>
            </a:fld>
            <a:endParaRPr lang="zh-TW" altLang="en-US"/>
          </a:p>
        </p:txBody>
      </p:sp>
    </p:spTree>
    <p:extLst>
      <p:ext uri="{BB962C8B-B14F-4D97-AF65-F5344CB8AC3E}">
        <p14:creationId xmlns:p14="http://schemas.microsoft.com/office/powerpoint/2010/main" val="1315634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zh-TW" altLang="en-US"/>
              <a:t>按一下以編輯母片標題樣式</a:t>
            </a:r>
            <a:endParaRPr/>
          </a:p>
        </p:txBody>
      </p:sp>
      <p:sp>
        <p:nvSpPr>
          <p:cNvPr id="3" name="Content Placeholder 2"/>
          <p:cNvSpPr>
            <a:spLocks noGrp="1"/>
          </p:cNvSpPr>
          <p:nvPr>
            <p:ph sz="half" idx="1"/>
          </p:nvPr>
        </p:nvSpPr>
        <p:spPr>
          <a:xfrm>
            <a:off x="1490133" y="2595563"/>
            <a:ext cx="4754880" cy="3681412"/>
          </a:xfrm>
        </p:spPr>
        <p:txBody>
          <a:bodyPr>
            <a:normAutofit/>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marL="2055813" indent="-344488">
              <a:defRPr sz="1800"/>
            </a:lvl6pPr>
            <a:lvl7pPr marL="2055813" indent="-344488">
              <a:defRPr sz="1800"/>
            </a:lvl7pPr>
            <a:lvl8pPr marL="2055813" indent="-344488">
              <a:defRPr sz="1800"/>
            </a:lvl8pPr>
            <a:lvl9pPr marL="2055813" indent="-344488">
              <a:defRPr sz="18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dirty="0"/>
          </a:p>
        </p:txBody>
      </p:sp>
      <p:sp>
        <p:nvSpPr>
          <p:cNvPr id="4" name="Content Placeholder 3"/>
          <p:cNvSpPr>
            <a:spLocks noGrp="1"/>
          </p:cNvSpPr>
          <p:nvPr>
            <p:ph sz="half" idx="2"/>
          </p:nvPr>
        </p:nvSpPr>
        <p:spPr>
          <a:xfrm>
            <a:off x="6863379" y="2595563"/>
            <a:ext cx="4754880" cy="3681412"/>
          </a:xfrm>
        </p:spPr>
        <p:txBody>
          <a:bodyPr>
            <a:normAutofit/>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marL="2055813" indent="-344488">
              <a:defRPr sz="1800"/>
            </a:lvl6pPr>
            <a:lvl7pPr marL="2055813" indent="-344488">
              <a:defRPr sz="1800"/>
            </a:lvl7pPr>
            <a:lvl8pPr marL="2055813" indent="-344488">
              <a:defRPr sz="1800"/>
            </a:lvl8pPr>
            <a:lvl9pPr marL="2055813" indent="-344488">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dirty="0"/>
          </a:p>
        </p:txBody>
      </p:sp>
      <p:sp>
        <p:nvSpPr>
          <p:cNvPr id="5" name="Date Placeholder 3"/>
          <p:cNvSpPr>
            <a:spLocks noGrp="1"/>
          </p:cNvSpPr>
          <p:nvPr>
            <p:ph type="dt" sz="half" idx="10"/>
          </p:nvPr>
        </p:nvSpPr>
        <p:spPr/>
        <p:txBody>
          <a:bodyPr/>
          <a:lstStyle>
            <a:lvl1pPr>
              <a:defRPr/>
            </a:lvl1pPr>
          </a:lstStyle>
          <a:p>
            <a:fld id="{21F4876B-5C36-C948-8B9C-1498573EB1C5}" type="datetimeFigureOut">
              <a:rPr lang="zh-TW" altLang="en-US"/>
              <a:pPr/>
              <a:t>2024/3/17</a:t>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p:txBody>
          <a:bodyPr/>
          <a:lstStyle>
            <a:lvl1pPr>
              <a:defRPr/>
            </a:lvl1pPr>
          </a:lstStyle>
          <a:p>
            <a:fld id="{5ACC8DF2-2734-A74C-903A-2405E69DD49F}" type="slidenum">
              <a:rPr lang="zh-TW" altLang="en-US"/>
              <a:pPr/>
              <a:t>‹#›</a:t>
            </a:fld>
            <a:endParaRPr lang="zh-TW" altLang="en-US"/>
          </a:p>
        </p:txBody>
      </p:sp>
    </p:spTree>
    <p:extLst>
      <p:ext uri="{BB962C8B-B14F-4D97-AF65-F5344CB8AC3E}">
        <p14:creationId xmlns:p14="http://schemas.microsoft.com/office/powerpoint/2010/main" val="63572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cxnSp>
        <p:nvCxnSpPr>
          <p:cNvPr id="7" name="Straight Connector 10"/>
          <p:cNvCxnSpPr/>
          <p:nvPr/>
        </p:nvCxnSpPr>
        <p:spPr>
          <a:xfrm>
            <a:off x="1615017" y="2905125"/>
            <a:ext cx="4512733"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11"/>
          <p:cNvCxnSpPr/>
          <p:nvPr/>
        </p:nvCxnSpPr>
        <p:spPr>
          <a:xfrm>
            <a:off x="6985001" y="2905125"/>
            <a:ext cx="4510617"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12"/>
          <p:cNvCxnSpPr/>
          <p:nvPr/>
        </p:nvCxnSpPr>
        <p:spPr>
          <a:xfrm>
            <a:off x="1615017" y="2905125"/>
            <a:ext cx="4512733"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13"/>
          <p:cNvCxnSpPr/>
          <p:nvPr/>
        </p:nvCxnSpPr>
        <p:spPr>
          <a:xfrm>
            <a:off x="6985001" y="2905125"/>
            <a:ext cx="4510617"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4"/>
          <p:cNvCxnSpPr/>
          <p:nvPr/>
        </p:nvCxnSpPr>
        <p:spPr>
          <a:xfrm>
            <a:off x="1615017" y="2905125"/>
            <a:ext cx="4512733"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5"/>
          <p:cNvCxnSpPr/>
          <p:nvPr/>
        </p:nvCxnSpPr>
        <p:spPr>
          <a:xfrm>
            <a:off x="6985001" y="2905125"/>
            <a:ext cx="4510617"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zh-TW" altLang="en-US"/>
              <a:t>按一下以編輯母片標題樣式</a:t>
            </a:r>
            <a:endParaRPr/>
          </a:p>
        </p:txBody>
      </p:sp>
      <p:sp>
        <p:nvSpPr>
          <p:cNvPr id="3" name="Text Placeholder 2"/>
          <p:cNvSpPr>
            <a:spLocks noGrp="1"/>
          </p:cNvSpPr>
          <p:nvPr>
            <p:ph type="body" idx="1"/>
          </p:nvPr>
        </p:nvSpPr>
        <p:spPr>
          <a:xfrm>
            <a:off x="1494117" y="2017714"/>
            <a:ext cx="475488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494117" y="3065929"/>
            <a:ext cx="475488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dirty="0"/>
          </a:p>
        </p:txBody>
      </p:sp>
      <p:sp>
        <p:nvSpPr>
          <p:cNvPr id="5" name="Text Placeholder 4"/>
          <p:cNvSpPr>
            <a:spLocks noGrp="1"/>
          </p:cNvSpPr>
          <p:nvPr>
            <p:ph type="body" sz="quarter" idx="3"/>
          </p:nvPr>
        </p:nvSpPr>
        <p:spPr>
          <a:xfrm>
            <a:off x="6863379" y="2017714"/>
            <a:ext cx="475488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863379" y="3065929"/>
            <a:ext cx="475488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dirty="0"/>
          </a:p>
        </p:txBody>
      </p:sp>
      <p:sp>
        <p:nvSpPr>
          <p:cNvPr id="13" name="Date Placeholder 6"/>
          <p:cNvSpPr>
            <a:spLocks noGrp="1"/>
          </p:cNvSpPr>
          <p:nvPr>
            <p:ph type="dt" sz="half" idx="10"/>
          </p:nvPr>
        </p:nvSpPr>
        <p:spPr/>
        <p:txBody>
          <a:bodyPr/>
          <a:lstStyle>
            <a:lvl1pPr>
              <a:defRPr/>
            </a:lvl1pPr>
          </a:lstStyle>
          <a:p>
            <a:fld id="{49ADE512-5778-9B40-9FB4-9AFDA2FEA381}" type="datetimeFigureOut">
              <a:rPr lang="zh-TW" altLang="en-US"/>
              <a:pPr/>
              <a:t>2024/3/17</a:t>
            </a:fld>
            <a:endParaRPr lang="zh-TW" altLang="en-US"/>
          </a:p>
        </p:txBody>
      </p:sp>
      <p:sp>
        <p:nvSpPr>
          <p:cNvPr id="14" name="Footer Placeholder 7"/>
          <p:cNvSpPr>
            <a:spLocks noGrp="1"/>
          </p:cNvSpPr>
          <p:nvPr>
            <p:ph type="ftr" sz="quarter" idx="11"/>
          </p:nvPr>
        </p:nvSpPr>
        <p:spPr/>
        <p:txBody>
          <a:bodyPr/>
          <a:lstStyle>
            <a:lvl1pPr>
              <a:defRPr/>
            </a:lvl1pPr>
          </a:lstStyle>
          <a:p>
            <a:pPr>
              <a:defRPr/>
            </a:pPr>
            <a:endParaRPr lang="zh-TW" altLang="en-US"/>
          </a:p>
        </p:txBody>
      </p:sp>
      <p:sp>
        <p:nvSpPr>
          <p:cNvPr id="15" name="Slide Number Placeholder 8"/>
          <p:cNvSpPr>
            <a:spLocks noGrp="1"/>
          </p:cNvSpPr>
          <p:nvPr>
            <p:ph type="sldNum" sz="quarter" idx="12"/>
          </p:nvPr>
        </p:nvSpPr>
        <p:spPr/>
        <p:txBody>
          <a:bodyPr/>
          <a:lstStyle>
            <a:lvl1pPr>
              <a:defRPr/>
            </a:lvl1pPr>
          </a:lstStyle>
          <a:p>
            <a:fld id="{F806B29C-8662-244C-B204-31063932142F}" type="slidenum">
              <a:rPr lang="zh-TW" altLang="en-US"/>
              <a:pPr/>
              <a:t>‹#›</a:t>
            </a:fld>
            <a:endParaRPr lang="zh-TW" altLang="en-US"/>
          </a:p>
        </p:txBody>
      </p:sp>
    </p:spTree>
    <p:extLst>
      <p:ext uri="{BB962C8B-B14F-4D97-AF65-F5344CB8AC3E}">
        <p14:creationId xmlns:p14="http://schemas.microsoft.com/office/powerpoint/2010/main" val="1653377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a:p>
        </p:txBody>
      </p:sp>
      <p:sp>
        <p:nvSpPr>
          <p:cNvPr id="3" name="Date Placeholder 3"/>
          <p:cNvSpPr>
            <a:spLocks noGrp="1"/>
          </p:cNvSpPr>
          <p:nvPr>
            <p:ph type="dt" sz="half" idx="10"/>
          </p:nvPr>
        </p:nvSpPr>
        <p:spPr/>
        <p:txBody>
          <a:bodyPr/>
          <a:lstStyle>
            <a:lvl1pPr>
              <a:defRPr/>
            </a:lvl1pPr>
          </a:lstStyle>
          <a:p>
            <a:fld id="{AE761E59-F5BD-1B48-A02E-4DA731C5C89E}" type="datetimeFigureOut">
              <a:rPr lang="zh-TW" altLang="en-US"/>
              <a:pPr/>
              <a:t>2024/3/17</a:t>
            </a:fld>
            <a:endParaRPr lang="zh-TW" altLang="en-US"/>
          </a:p>
        </p:txBody>
      </p:sp>
      <p:sp>
        <p:nvSpPr>
          <p:cNvPr id="4" name="Footer Placeholder 4"/>
          <p:cNvSpPr>
            <a:spLocks noGrp="1"/>
          </p:cNvSpPr>
          <p:nvPr>
            <p:ph type="ftr" sz="quarter" idx="11"/>
          </p:nvPr>
        </p:nvSpPr>
        <p:spPr/>
        <p:txBody>
          <a:bodyPr/>
          <a:lstStyle>
            <a:lvl1pPr>
              <a:defRPr/>
            </a:lvl1pPr>
          </a:lstStyle>
          <a:p>
            <a:pPr>
              <a:defRPr/>
            </a:pPr>
            <a:endParaRPr lang="zh-TW" altLang="en-US"/>
          </a:p>
        </p:txBody>
      </p:sp>
      <p:sp>
        <p:nvSpPr>
          <p:cNvPr id="5" name="Slide Number Placeholder 5"/>
          <p:cNvSpPr>
            <a:spLocks noGrp="1"/>
          </p:cNvSpPr>
          <p:nvPr>
            <p:ph type="sldNum" sz="quarter" idx="12"/>
          </p:nvPr>
        </p:nvSpPr>
        <p:spPr/>
        <p:txBody>
          <a:bodyPr/>
          <a:lstStyle>
            <a:lvl1pPr>
              <a:defRPr/>
            </a:lvl1pPr>
          </a:lstStyle>
          <a:p>
            <a:fld id="{212055D8-B686-2146-ACA7-4D1B353820A8}" type="slidenum">
              <a:rPr lang="zh-TW" altLang="en-US"/>
              <a:pPr/>
              <a:t>‹#›</a:t>
            </a:fld>
            <a:endParaRPr lang="zh-TW" altLang="en-US"/>
          </a:p>
        </p:txBody>
      </p:sp>
    </p:spTree>
    <p:extLst>
      <p:ext uri="{BB962C8B-B14F-4D97-AF65-F5344CB8AC3E}">
        <p14:creationId xmlns:p14="http://schemas.microsoft.com/office/powerpoint/2010/main" val="136913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A2586E4-A169-9044-A77E-8C12E3463913}" type="datetimeFigureOut">
              <a:rPr lang="zh-TW" altLang="en-US"/>
              <a:pPr/>
              <a:t>2024/3/17</a:t>
            </a:fld>
            <a:endParaRPr lang="zh-TW" altLang="en-US"/>
          </a:p>
        </p:txBody>
      </p:sp>
      <p:sp>
        <p:nvSpPr>
          <p:cNvPr id="3" name="Footer Placeholder 4"/>
          <p:cNvSpPr>
            <a:spLocks noGrp="1"/>
          </p:cNvSpPr>
          <p:nvPr>
            <p:ph type="ftr" sz="quarter" idx="11"/>
          </p:nvPr>
        </p:nvSpPr>
        <p:spPr/>
        <p:txBody>
          <a:bodyPr/>
          <a:lstStyle>
            <a:lvl1pPr>
              <a:defRPr/>
            </a:lvl1pPr>
          </a:lstStyle>
          <a:p>
            <a:pPr>
              <a:defRPr/>
            </a:pPr>
            <a:endParaRPr lang="zh-TW" altLang="en-US"/>
          </a:p>
        </p:txBody>
      </p:sp>
      <p:sp>
        <p:nvSpPr>
          <p:cNvPr id="4" name="Slide Number Placeholder 5"/>
          <p:cNvSpPr>
            <a:spLocks noGrp="1"/>
          </p:cNvSpPr>
          <p:nvPr>
            <p:ph type="sldNum" sz="quarter" idx="12"/>
          </p:nvPr>
        </p:nvSpPr>
        <p:spPr/>
        <p:txBody>
          <a:bodyPr/>
          <a:lstStyle>
            <a:lvl1pPr>
              <a:defRPr/>
            </a:lvl1pPr>
          </a:lstStyle>
          <a:p>
            <a:fld id="{73BE448B-19BE-3F4C-BA9C-CCEA70254356}" type="slidenum">
              <a:rPr lang="zh-TW" altLang="en-US"/>
              <a:pPr/>
              <a:t>‹#›</a:t>
            </a:fld>
            <a:endParaRPr lang="zh-TW" altLang="en-US"/>
          </a:p>
        </p:txBody>
      </p:sp>
    </p:spTree>
    <p:extLst>
      <p:ext uri="{BB962C8B-B14F-4D97-AF65-F5344CB8AC3E}">
        <p14:creationId xmlns:p14="http://schemas.microsoft.com/office/powerpoint/2010/main" val="1125898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rtlCol="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zh-TW" altLang="en-US"/>
              <a:t>按一下以編輯母片標題樣式</a:t>
            </a:r>
            <a:endParaRPr/>
          </a:p>
        </p:txBody>
      </p:sp>
      <p:sp>
        <p:nvSpPr>
          <p:cNvPr id="3" name="Content Placeholder 2"/>
          <p:cNvSpPr>
            <a:spLocks noGrp="1"/>
          </p:cNvSpPr>
          <p:nvPr>
            <p:ph idx="1"/>
          </p:nvPr>
        </p:nvSpPr>
        <p:spPr>
          <a:xfrm>
            <a:off x="6863379" y="2590801"/>
            <a:ext cx="475488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dirty="0"/>
          </a:p>
        </p:txBody>
      </p:sp>
      <p:sp>
        <p:nvSpPr>
          <p:cNvPr id="4" name="Text Placeholder 3"/>
          <p:cNvSpPr>
            <a:spLocks noGrp="1"/>
          </p:cNvSpPr>
          <p:nvPr>
            <p:ph type="body" sz="half" idx="2"/>
          </p:nvPr>
        </p:nvSpPr>
        <p:spPr>
          <a:xfrm>
            <a:off x="1201269" y="2039111"/>
            <a:ext cx="475488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274320" rIns="274320" bIns="274320" rtlCol="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3"/>
          <p:cNvSpPr>
            <a:spLocks noGrp="1"/>
          </p:cNvSpPr>
          <p:nvPr>
            <p:ph type="dt" sz="half" idx="10"/>
          </p:nvPr>
        </p:nvSpPr>
        <p:spPr/>
        <p:txBody>
          <a:bodyPr/>
          <a:lstStyle>
            <a:lvl1pPr>
              <a:defRPr/>
            </a:lvl1pPr>
          </a:lstStyle>
          <a:p>
            <a:fld id="{3A961AF6-CB00-864E-899A-50A09A4DA076}" type="datetimeFigureOut">
              <a:rPr lang="zh-TW" altLang="en-US"/>
              <a:pPr/>
              <a:t>2024/3/17</a:t>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p:txBody>
          <a:bodyPr/>
          <a:lstStyle>
            <a:lvl1pPr>
              <a:defRPr/>
            </a:lvl1pPr>
          </a:lstStyle>
          <a:p>
            <a:fld id="{8E548D7E-41F1-FA44-B516-1D74F242DA52}" type="slidenum">
              <a:rPr lang="zh-TW" altLang="en-US"/>
              <a:pPr/>
              <a:t>‹#›</a:t>
            </a:fld>
            <a:endParaRPr lang="zh-TW" altLang="en-US"/>
          </a:p>
        </p:txBody>
      </p:sp>
    </p:spTree>
    <p:extLst>
      <p:ext uri="{BB962C8B-B14F-4D97-AF65-F5344CB8AC3E}">
        <p14:creationId xmlns:p14="http://schemas.microsoft.com/office/powerpoint/2010/main" val="1059961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 y="1123950"/>
            <a:ext cx="11885084" cy="914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188720" tIns="45720" rIns="274320" bIns="45720" numCol="1" anchor="ctr" anchorCtr="0" compatLnSpc="1">
            <a:prstTxWarp prst="textNoShape">
              <a:avLst/>
            </a:prstTxWarp>
          </a:bodyPr>
          <a:lstStyle/>
          <a:p>
            <a:pPr lvl="0"/>
            <a:r>
              <a:rPr lang="zh-TW" altLang="en-US"/>
              <a:t>按一下以編輯母片標題樣式</a:t>
            </a:r>
          </a:p>
        </p:txBody>
      </p:sp>
      <p:sp>
        <p:nvSpPr>
          <p:cNvPr id="1027" name="Text Placeholder 2"/>
          <p:cNvSpPr>
            <a:spLocks noGrp="1"/>
          </p:cNvSpPr>
          <p:nvPr>
            <p:ph type="body" idx="1"/>
          </p:nvPr>
        </p:nvSpPr>
        <p:spPr bwMode="auto">
          <a:xfrm>
            <a:off x="1485901" y="2595563"/>
            <a:ext cx="1014730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Date Placeholder 3"/>
          <p:cNvSpPr>
            <a:spLocks noGrp="1"/>
          </p:cNvSpPr>
          <p:nvPr>
            <p:ph type="dt" sz="half" idx="2"/>
          </p:nvPr>
        </p:nvSpPr>
        <p:spPr>
          <a:xfrm>
            <a:off x="8773584" y="188914"/>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595959"/>
                </a:solidFill>
              </a:defRPr>
            </a:lvl1pPr>
          </a:lstStyle>
          <a:p>
            <a:fld id="{25DEE7A1-B8FC-D240-B206-3EA5D86D1126}" type="datetimeFigureOut">
              <a:rPr lang="zh-TW" altLang="en-US"/>
              <a:pPr/>
              <a:t>2024/3/17</a:t>
            </a:fld>
            <a:endParaRPr lang="zh-TW" altLang="en-US"/>
          </a:p>
        </p:txBody>
      </p:sp>
      <p:sp>
        <p:nvSpPr>
          <p:cNvPr id="5" name="Footer Placeholder 4"/>
          <p:cNvSpPr>
            <a:spLocks noGrp="1"/>
          </p:cNvSpPr>
          <p:nvPr>
            <p:ph type="ftr" sz="quarter" idx="3"/>
          </p:nvPr>
        </p:nvSpPr>
        <p:spPr>
          <a:xfrm>
            <a:off x="1494367" y="188914"/>
            <a:ext cx="3860800"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65000"/>
                    <a:lumOff val="35000"/>
                  </a:schemeClr>
                </a:solidFill>
                <a:latin typeface="+mn-lt"/>
                <a:ea typeface="+mn-ea"/>
                <a:cs typeface="+mn-cs"/>
              </a:defRPr>
            </a:lvl1pPr>
          </a:lstStyle>
          <a:p>
            <a:pPr>
              <a:defRPr/>
            </a:pPr>
            <a:endParaRPr lang="zh-TW" altLang="en-US"/>
          </a:p>
        </p:txBody>
      </p:sp>
      <p:sp>
        <p:nvSpPr>
          <p:cNvPr id="6" name="Slide Number Placeholder 5"/>
          <p:cNvSpPr>
            <a:spLocks noGrp="1"/>
          </p:cNvSpPr>
          <p:nvPr>
            <p:ph type="sldNum" sz="quarter" idx="4"/>
          </p:nvPr>
        </p:nvSpPr>
        <p:spPr>
          <a:xfrm>
            <a:off x="11719984" y="6569076"/>
            <a:ext cx="609600" cy="365125"/>
          </a:xfrm>
          <a:prstGeom prst="rect">
            <a:avLst/>
          </a:prstGeom>
        </p:spPr>
        <p:txBody>
          <a:bodyPr vert="horz" wrap="square" lIns="91440" tIns="45720" rIns="91440" bIns="45720" numCol="1" anchor="ctr" anchorCtr="0" compatLnSpc="1">
            <a:prstTxWarp prst="textNoShape">
              <a:avLst/>
            </a:prstTxWarp>
          </a:bodyPr>
          <a:lstStyle>
            <a:lvl1pPr algn="ctr">
              <a:defRPr sz="800">
                <a:solidFill>
                  <a:srgbClr val="595959"/>
                </a:solidFill>
              </a:defRPr>
            </a:lvl1pPr>
          </a:lstStyle>
          <a:p>
            <a:fld id="{86FDBFE6-B9C2-FC4E-ACDB-2AAAE2CF9CC9}"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51" r:id="rId3"/>
    <p:sldLayoutId id="2147483743" r:id="rId4"/>
    <p:sldLayoutId id="2147483744" r:id="rId5"/>
    <p:sldLayoutId id="2147483752" r:id="rId6"/>
    <p:sldLayoutId id="2147483745" r:id="rId7"/>
    <p:sldLayoutId id="2147483746" r:id="rId8"/>
    <p:sldLayoutId id="2147483747" r:id="rId9"/>
    <p:sldLayoutId id="2147483748" r:id="rId10"/>
    <p:sldLayoutId id="2147483753" r:id="rId11"/>
    <p:sldLayoutId id="2147483754" r:id="rId12"/>
    <p:sldLayoutId id="2147483755" r:id="rId13"/>
    <p:sldLayoutId id="2147483756" r:id="rId14"/>
  </p:sldLayoutIdLst>
  <p:txStyles>
    <p:titleStyle>
      <a:lvl1pPr algn="l" rtl="0" fontAlgn="base">
        <a:spcBef>
          <a:spcPct val="0"/>
        </a:spcBef>
        <a:spcAft>
          <a:spcPct val="0"/>
        </a:spcAft>
        <a:defRPr kumimoji="1" sz="3600" b="1" i="0" kern="1200">
          <a:solidFill>
            <a:schemeClr val="bg1"/>
          </a:solidFill>
          <a:latin typeface="+mj-lt"/>
          <a:ea typeface="Heiti TC Light" charset="-120"/>
          <a:cs typeface="Heiti TC Light" charset="-120"/>
        </a:defRPr>
      </a:lvl1pPr>
      <a:lvl2pPr algn="l" rtl="0" fontAlgn="base">
        <a:spcBef>
          <a:spcPct val="0"/>
        </a:spcBef>
        <a:spcAft>
          <a:spcPct val="0"/>
        </a:spcAft>
        <a:defRPr kumimoji="1" sz="3600">
          <a:solidFill>
            <a:schemeClr val="bg1"/>
          </a:solidFill>
          <a:latin typeface="Century Gothic" charset="0"/>
          <a:ea typeface="新細明體" charset="0"/>
          <a:cs typeface="新細明體" charset="0"/>
        </a:defRPr>
      </a:lvl2pPr>
      <a:lvl3pPr algn="l" rtl="0" fontAlgn="base">
        <a:spcBef>
          <a:spcPct val="0"/>
        </a:spcBef>
        <a:spcAft>
          <a:spcPct val="0"/>
        </a:spcAft>
        <a:defRPr kumimoji="1" sz="3600">
          <a:solidFill>
            <a:schemeClr val="bg1"/>
          </a:solidFill>
          <a:latin typeface="Century Gothic" charset="0"/>
          <a:ea typeface="新細明體" charset="0"/>
          <a:cs typeface="新細明體" charset="0"/>
        </a:defRPr>
      </a:lvl3pPr>
      <a:lvl4pPr algn="l" rtl="0" fontAlgn="base">
        <a:spcBef>
          <a:spcPct val="0"/>
        </a:spcBef>
        <a:spcAft>
          <a:spcPct val="0"/>
        </a:spcAft>
        <a:defRPr kumimoji="1" sz="3600">
          <a:solidFill>
            <a:schemeClr val="bg1"/>
          </a:solidFill>
          <a:latin typeface="Century Gothic" charset="0"/>
          <a:ea typeface="新細明體" charset="0"/>
          <a:cs typeface="新細明體" charset="0"/>
        </a:defRPr>
      </a:lvl4pPr>
      <a:lvl5pPr algn="l" rtl="0" fontAlgn="base">
        <a:spcBef>
          <a:spcPct val="0"/>
        </a:spcBef>
        <a:spcAft>
          <a:spcPct val="0"/>
        </a:spcAft>
        <a:defRPr kumimoji="1" sz="3600">
          <a:solidFill>
            <a:schemeClr val="bg1"/>
          </a:solidFill>
          <a:latin typeface="Century Gothic" charset="0"/>
          <a:ea typeface="新細明體" charset="0"/>
          <a:cs typeface="新細明體" charset="0"/>
        </a:defRPr>
      </a:lvl5pPr>
      <a:lvl6pPr marL="457200" algn="l" rtl="0" fontAlgn="base">
        <a:spcBef>
          <a:spcPct val="0"/>
        </a:spcBef>
        <a:spcAft>
          <a:spcPct val="0"/>
        </a:spcAft>
        <a:defRPr kumimoji="1" sz="3600">
          <a:solidFill>
            <a:schemeClr val="bg1"/>
          </a:solidFill>
          <a:latin typeface="Century Gothic" charset="0"/>
          <a:ea typeface="新細明體" charset="0"/>
          <a:cs typeface="新細明體" charset="0"/>
        </a:defRPr>
      </a:lvl6pPr>
      <a:lvl7pPr marL="914400" algn="l" rtl="0" fontAlgn="base">
        <a:spcBef>
          <a:spcPct val="0"/>
        </a:spcBef>
        <a:spcAft>
          <a:spcPct val="0"/>
        </a:spcAft>
        <a:defRPr kumimoji="1" sz="3600">
          <a:solidFill>
            <a:schemeClr val="bg1"/>
          </a:solidFill>
          <a:latin typeface="Century Gothic" charset="0"/>
          <a:ea typeface="新細明體" charset="0"/>
          <a:cs typeface="新細明體" charset="0"/>
        </a:defRPr>
      </a:lvl7pPr>
      <a:lvl8pPr marL="1371600" algn="l" rtl="0" fontAlgn="base">
        <a:spcBef>
          <a:spcPct val="0"/>
        </a:spcBef>
        <a:spcAft>
          <a:spcPct val="0"/>
        </a:spcAft>
        <a:defRPr kumimoji="1" sz="3600">
          <a:solidFill>
            <a:schemeClr val="bg1"/>
          </a:solidFill>
          <a:latin typeface="Century Gothic" charset="0"/>
          <a:ea typeface="新細明體" charset="0"/>
          <a:cs typeface="新細明體" charset="0"/>
        </a:defRPr>
      </a:lvl8pPr>
      <a:lvl9pPr marL="1828800" algn="l" rtl="0" fontAlgn="base">
        <a:spcBef>
          <a:spcPct val="0"/>
        </a:spcBef>
        <a:spcAft>
          <a:spcPct val="0"/>
        </a:spcAft>
        <a:defRPr kumimoji="1" sz="3600">
          <a:solidFill>
            <a:schemeClr val="bg1"/>
          </a:solidFill>
          <a:latin typeface="Century Gothic" charset="0"/>
          <a:ea typeface="新細明體" charset="0"/>
          <a:cs typeface="新細明體" charset="0"/>
        </a:defRPr>
      </a:lvl9pPr>
    </p:titleStyle>
    <p:bodyStyle>
      <a:lvl1pPr marL="342900" indent="-342900" algn="l" rtl="0" fontAlgn="base">
        <a:spcBef>
          <a:spcPts val="2000"/>
        </a:spcBef>
        <a:spcAft>
          <a:spcPct val="0"/>
        </a:spcAft>
        <a:buClr>
          <a:schemeClr val="accent1"/>
        </a:buClr>
        <a:buFont typeface="Wingdings 2" charset="2"/>
        <a:buChar char=""/>
        <a:defRPr kumimoji="1" sz="2000" b="0" i="0" kern="1200">
          <a:solidFill>
            <a:srgbClr val="595959"/>
          </a:solidFill>
          <a:latin typeface="+mn-lt"/>
          <a:ea typeface="Heiti TC Light" charset="-120"/>
          <a:cs typeface="Heiti TC Light" charset="-120"/>
        </a:defRPr>
      </a:lvl1pPr>
      <a:lvl2pPr marL="685800" indent="-336550" algn="l" rtl="0" fontAlgn="base">
        <a:spcBef>
          <a:spcPts val="600"/>
        </a:spcBef>
        <a:spcAft>
          <a:spcPct val="0"/>
        </a:spcAft>
        <a:buClr>
          <a:srgbClr val="0E4367"/>
        </a:buClr>
        <a:buFont typeface="Wingdings 2" charset="2"/>
        <a:buChar char=""/>
        <a:defRPr kumimoji="1" b="0" i="0" kern="1200">
          <a:solidFill>
            <a:srgbClr val="595959"/>
          </a:solidFill>
          <a:latin typeface="+mn-lt"/>
          <a:ea typeface="Heiti TC Light" charset="-120"/>
          <a:cs typeface="Heiti TC Light" charset="-120"/>
        </a:defRPr>
      </a:lvl2pPr>
      <a:lvl3pPr marL="1035050" indent="-349250" algn="l" rtl="0" fontAlgn="base">
        <a:spcBef>
          <a:spcPts val="600"/>
        </a:spcBef>
        <a:spcAft>
          <a:spcPct val="0"/>
        </a:spcAft>
        <a:buClr>
          <a:schemeClr val="accent1"/>
        </a:buClr>
        <a:buFont typeface="Wingdings 2" charset="2"/>
        <a:buChar char=""/>
        <a:defRPr kumimoji="1" b="0" i="0" kern="1200">
          <a:solidFill>
            <a:srgbClr val="595959"/>
          </a:solidFill>
          <a:latin typeface="+mn-lt"/>
          <a:ea typeface="Heiti TC Light" charset="-120"/>
          <a:cs typeface="Heiti TC Light" charset="-120"/>
        </a:defRPr>
      </a:lvl3pPr>
      <a:lvl4pPr marL="1371600" indent="-336550" algn="l" rtl="0" fontAlgn="base">
        <a:spcBef>
          <a:spcPts val="600"/>
        </a:spcBef>
        <a:spcAft>
          <a:spcPct val="0"/>
        </a:spcAft>
        <a:buClr>
          <a:srgbClr val="0E4367"/>
        </a:buClr>
        <a:buFont typeface="Wingdings 2" charset="2"/>
        <a:buChar char=""/>
        <a:defRPr kumimoji="1" b="0" i="0" kern="1200">
          <a:solidFill>
            <a:srgbClr val="595959"/>
          </a:solidFill>
          <a:latin typeface="+mn-lt"/>
          <a:ea typeface="Heiti TC Light" charset="-120"/>
          <a:cs typeface="Heiti TC Light" charset="-120"/>
        </a:defRPr>
      </a:lvl4pPr>
      <a:lvl5pPr marL="1720850" indent="-349250" algn="l" rtl="0" fontAlgn="base">
        <a:spcBef>
          <a:spcPts val="600"/>
        </a:spcBef>
        <a:spcAft>
          <a:spcPct val="0"/>
        </a:spcAft>
        <a:buClr>
          <a:schemeClr val="accent1"/>
        </a:buClr>
        <a:buFont typeface="Wingdings 2" charset="2"/>
        <a:buChar char=""/>
        <a:defRPr kumimoji="1" b="0" i="0" kern="1200">
          <a:solidFill>
            <a:srgbClr val="595959"/>
          </a:solidFill>
          <a:latin typeface="+mn-lt"/>
          <a:ea typeface="Heiti TC Light" charset="-120"/>
          <a:cs typeface="Heiti TC Light" charset="-120"/>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hyperlink" Target="https://classroom.github.com/a/NZ1196l5" TargetMode="External"/><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6B06A73-20AD-7CEC-81AA-0DDE767CA86C}"/>
              </a:ext>
            </a:extLst>
          </p:cNvPr>
          <p:cNvSpPr txBox="1"/>
          <p:nvPr/>
        </p:nvSpPr>
        <p:spPr>
          <a:xfrm>
            <a:off x="1821949" y="2718544"/>
            <a:ext cx="8548099" cy="769441"/>
          </a:xfrm>
          <a:prstGeom prst="rect">
            <a:avLst/>
          </a:prstGeom>
          <a:noFill/>
        </p:spPr>
        <p:txBody>
          <a:bodyPr wrap="square" rtlCol="0">
            <a:spAutoFit/>
          </a:bodyPr>
          <a:lstStyle/>
          <a:p>
            <a:pPr algn="ctr"/>
            <a:r>
              <a:rPr lang="en-US" altLang="zh-TW" sz="4400" b="1" dirty="0">
                <a:latin typeface="Arial" panose="020B0604020202020204" pitchFamily="34" charset="0"/>
                <a:cs typeface="Arial" panose="020B0604020202020204" pitchFamily="34" charset="0"/>
              </a:rPr>
              <a:t>Assignment 2 - Requirements</a:t>
            </a:r>
            <a:endParaRPr lang="zh-TW" altLang="en-US" sz="4400" b="1" dirty="0">
              <a:latin typeface="Arial" panose="020B0604020202020204" pitchFamily="34" charset="0"/>
              <a:cs typeface="Arial" panose="020B0604020202020204" pitchFamily="34" charset="0"/>
            </a:endParaRPr>
          </a:p>
        </p:txBody>
      </p:sp>
      <p:sp>
        <p:nvSpPr>
          <p:cNvPr id="6" name="文字方塊 5">
            <a:extLst>
              <a:ext uri="{FF2B5EF4-FFF2-40B4-BE49-F238E27FC236}">
                <a16:creationId xmlns:a16="http://schemas.microsoft.com/office/drawing/2014/main" id="{3AC04024-7BE7-0811-5338-830351004A3A}"/>
              </a:ext>
            </a:extLst>
          </p:cNvPr>
          <p:cNvSpPr txBox="1"/>
          <p:nvPr/>
        </p:nvSpPr>
        <p:spPr>
          <a:xfrm>
            <a:off x="1821950" y="3816290"/>
            <a:ext cx="8548099" cy="646331"/>
          </a:xfrm>
          <a:prstGeom prst="rect">
            <a:avLst/>
          </a:prstGeom>
          <a:noFill/>
        </p:spPr>
        <p:txBody>
          <a:bodyPr wrap="square" rtlCol="0">
            <a:spAutoFit/>
          </a:bodyPr>
          <a:lstStyle/>
          <a:p>
            <a:pPr algn="ctr"/>
            <a:r>
              <a:rPr lang="en-US" altLang="zh-TW" sz="1800" b="0" i="0" u="none" strike="noStrike" baseline="0" dirty="0">
                <a:solidFill>
                  <a:srgbClr val="595959"/>
                </a:solidFill>
                <a:latin typeface="Arial" panose="020B0604020202020204" pitchFamily="34" charset="0"/>
                <a:cs typeface="Arial" panose="020B0604020202020204" pitchFamily="34" charset="0"/>
              </a:rPr>
              <a:t>by TA Sam Wang</a:t>
            </a:r>
          </a:p>
          <a:p>
            <a:pPr algn="ctr"/>
            <a:r>
              <a:rPr lang="en-US" altLang="zh-TW" sz="1800" b="0" i="0" u="none" strike="noStrike" baseline="0" dirty="0">
                <a:solidFill>
                  <a:srgbClr val="595959"/>
                </a:solidFill>
                <a:latin typeface="Arial" panose="020B0604020202020204" pitchFamily="34" charset="0"/>
                <a:cs typeface="Arial" panose="020B0604020202020204" pitchFamily="34" charset="0"/>
              </a:rPr>
              <a:t>112-2</a:t>
            </a:r>
            <a:endParaRPr lang="zh-TW" alt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7462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0000"/>
          </a:schemeClr>
        </a:solidFill>
        <a:effectLst/>
      </p:bgPr>
    </p:bg>
    <p:spTree>
      <p:nvGrpSpPr>
        <p:cNvPr id="1" name=""/>
        <p:cNvGrpSpPr/>
        <p:nvPr/>
      </p:nvGrpSpPr>
      <p:grpSpPr>
        <a:xfrm>
          <a:off x="0" y="0"/>
          <a:ext cx="0" cy="0"/>
          <a:chOff x="0" y="0"/>
          <a:chExt cx="0" cy="0"/>
        </a:xfrm>
      </p:grpSpPr>
      <p:sp>
        <p:nvSpPr>
          <p:cNvPr id="374" name="作業二：衝鋒陷陣"/>
          <p:cNvSpPr txBox="1">
            <a:spLocks noGrp="1"/>
          </p:cNvSpPr>
          <p:nvPr>
            <p:ph type="title"/>
          </p:nvPr>
        </p:nvSpPr>
        <p:spPr>
          <a:prstGeom prst="rect">
            <a:avLst/>
          </a:prstGeom>
        </p:spPr>
        <p:txBody>
          <a:bodyPr>
            <a:normAutofit/>
          </a:bodyPr>
          <a:lstStyle/>
          <a:p>
            <a:r>
              <a:rPr lang="en-US" dirty="0"/>
              <a:t>Assignment 2 (Due: 3/31 12pm)</a:t>
            </a:r>
            <a:endParaRPr dirty="0"/>
          </a:p>
        </p:txBody>
      </p:sp>
      <p:grpSp>
        <p:nvGrpSpPr>
          <p:cNvPr id="377" name="群組"/>
          <p:cNvGrpSpPr/>
          <p:nvPr/>
        </p:nvGrpSpPr>
        <p:grpSpPr>
          <a:xfrm>
            <a:off x="2375937" y="3133001"/>
            <a:ext cx="1630357" cy="715365"/>
            <a:chOff x="0" y="-1"/>
            <a:chExt cx="2318728" cy="1017407"/>
          </a:xfrm>
        </p:grpSpPr>
        <p:sp>
          <p:nvSpPr>
            <p:cNvPr id="375" name="矩形"/>
            <p:cNvSpPr/>
            <p:nvPr/>
          </p:nvSpPr>
          <p:spPr>
            <a:xfrm>
              <a:off x="0" y="-1"/>
              <a:ext cx="2318728" cy="1017407"/>
            </a:xfrm>
            <a:prstGeom prst="rect">
              <a:avLst/>
            </a:prstGeom>
            <a:gradFill flip="none" rotWithShape="1">
              <a:gsLst>
                <a:gs pos="0">
                  <a:srgbClr val="038BE7"/>
                </a:gs>
                <a:gs pos="100000">
                  <a:srgbClr val="A3C9FF"/>
                </a:gs>
              </a:gsLst>
              <a:lin ang="16200000" scaled="0"/>
            </a:gradFill>
            <a:ln w="12700" cap="flat">
              <a:solidFill>
                <a:srgbClr val="1884CD"/>
              </a:solidFill>
              <a:prstDash val="solid"/>
              <a:bevel/>
            </a:ln>
            <a:effectLst>
              <a:outerShdw blurRad="50800" dist="25400" dir="5400000" rotWithShape="0">
                <a:srgbClr val="000000">
                  <a:alpha val="35000"/>
                </a:srgbClr>
              </a:outerShdw>
            </a:effectLst>
          </p:spPr>
          <p:txBody>
            <a:bodyPr wrap="square" lIns="45719" tIns="45719" rIns="45719" bIns="45719" numCol="1" anchor="ctr">
              <a:noAutofit/>
            </a:bodyPr>
            <a:lstStyle/>
            <a:p>
              <a:pPr defTabSz="457184">
                <a:defRPr b="0">
                  <a:solidFill>
                    <a:srgbClr val="FFFFFF"/>
                  </a:solidFill>
                  <a:latin typeface="Century Gothic"/>
                  <a:ea typeface="Century Gothic"/>
                  <a:cs typeface="Century Gothic"/>
                  <a:sym typeface="Century Gothic"/>
                </a:defRPr>
              </a:pPr>
              <a:endParaRPr/>
            </a:p>
          </p:txBody>
        </p:sp>
        <p:sp>
          <p:nvSpPr>
            <p:cNvPr id="376" name="GAME_START"/>
            <p:cNvSpPr txBox="1"/>
            <p:nvPr/>
          </p:nvSpPr>
          <p:spPr>
            <a:xfrm>
              <a:off x="0" y="246068"/>
              <a:ext cx="2318728" cy="5252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defTabSz="650240">
                <a:defRPr b="0">
                  <a:solidFill>
                    <a:srgbClr val="FFFFFF"/>
                  </a:solidFill>
                  <a:latin typeface="Century Gothic"/>
                  <a:ea typeface="Century Gothic"/>
                  <a:cs typeface="Century Gothic"/>
                  <a:sym typeface="Century Gothic"/>
                </a:defRPr>
              </a:lvl1pPr>
            </a:lstStyle>
            <a:p>
              <a:pPr algn="ctr"/>
              <a:r>
                <a:rPr dirty="0"/>
                <a:t>GAME_START</a:t>
              </a:r>
            </a:p>
          </p:txBody>
        </p:sp>
      </p:grpSp>
      <p:grpSp>
        <p:nvGrpSpPr>
          <p:cNvPr id="380" name="群組"/>
          <p:cNvGrpSpPr/>
          <p:nvPr/>
        </p:nvGrpSpPr>
        <p:grpSpPr>
          <a:xfrm>
            <a:off x="5159977" y="3106486"/>
            <a:ext cx="1630357" cy="715365"/>
            <a:chOff x="0" y="-1"/>
            <a:chExt cx="2318728" cy="1017407"/>
          </a:xfrm>
        </p:grpSpPr>
        <p:sp>
          <p:nvSpPr>
            <p:cNvPr id="378" name="矩形"/>
            <p:cNvSpPr/>
            <p:nvPr/>
          </p:nvSpPr>
          <p:spPr>
            <a:xfrm>
              <a:off x="0" y="-1"/>
              <a:ext cx="2318728" cy="1017407"/>
            </a:xfrm>
            <a:prstGeom prst="rect">
              <a:avLst/>
            </a:prstGeom>
            <a:gradFill flip="none" rotWithShape="1">
              <a:gsLst>
                <a:gs pos="0">
                  <a:srgbClr val="038BE7"/>
                </a:gs>
                <a:gs pos="100000">
                  <a:srgbClr val="A3C9FF"/>
                </a:gs>
              </a:gsLst>
              <a:lin ang="16200000" scaled="0"/>
            </a:gradFill>
            <a:ln w="12700" cap="flat">
              <a:solidFill>
                <a:srgbClr val="1884CD"/>
              </a:solidFill>
              <a:prstDash val="solid"/>
              <a:bevel/>
            </a:ln>
            <a:effectLst>
              <a:outerShdw blurRad="50800" dist="25400" dir="5400000" rotWithShape="0">
                <a:srgbClr val="000000">
                  <a:alpha val="35000"/>
                </a:srgbClr>
              </a:outerShdw>
            </a:effectLst>
          </p:spPr>
          <p:txBody>
            <a:bodyPr wrap="square" lIns="45719" tIns="45719" rIns="45719" bIns="45719" numCol="1" anchor="ctr">
              <a:noAutofit/>
            </a:bodyPr>
            <a:lstStyle/>
            <a:p>
              <a:pPr defTabSz="457184">
                <a:defRPr b="0">
                  <a:solidFill>
                    <a:srgbClr val="FFFFFF"/>
                  </a:solidFill>
                  <a:latin typeface="Century Gothic"/>
                  <a:ea typeface="Century Gothic"/>
                  <a:cs typeface="Century Gothic"/>
                  <a:sym typeface="Century Gothic"/>
                </a:defRPr>
              </a:pPr>
              <a:endParaRPr/>
            </a:p>
          </p:txBody>
        </p:sp>
        <p:sp>
          <p:nvSpPr>
            <p:cNvPr id="379" name="GAME_RUN"/>
            <p:cNvSpPr txBox="1"/>
            <p:nvPr/>
          </p:nvSpPr>
          <p:spPr>
            <a:xfrm>
              <a:off x="0" y="246068"/>
              <a:ext cx="2318728" cy="5252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defTabSz="650240">
                <a:defRPr b="0">
                  <a:solidFill>
                    <a:srgbClr val="FFFFFF"/>
                  </a:solidFill>
                  <a:latin typeface="Century Gothic"/>
                  <a:ea typeface="Century Gothic"/>
                  <a:cs typeface="Century Gothic"/>
                  <a:sym typeface="Century Gothic"/>
                </a:defRPr>
              </a:lvl1pPr>
            </a:lstStyle>
            <a:p>
              <a:pPr algn="ctr"/>
              <a:r>
                <a:t>GAME_RUN</a:t>
              </a:r>
            </a:p>
          </p:txBody>
        </p:sp>
      </p:grpSp>
      <p:grpSp>
        <p:nvGrpSpPr>
          <p:cNvPr id="383" name="群組"/>
          <p:cNvGrpSpPr/>
          <p:nvPr/>
        </p:nvGrpSpPr>
        <p:grpSpPr>
          <a:xfrm>
            <a:off x="8277733" y="3136343"/>
            <a:ext cx="1630357" cy="715365"/>
            <a:chOff x="0" y="-1"/>
            <a:chExt cx="2318728" cy="1017407"/>
          </a:xfrm>
        </p:grpSpPr>
        <p:sp>
          <p:nvSpPr>
            <p:cNvPr id="381" name="矩形"/>
            <p:cNvSpPr/>
            <p:nvPr/>
          </p:nvSpPr>
          <p:spPr>
            <a:xfrm>
              <a:off x="0" y="-1"/>
              <a:ext cx="2318728" cy="1017407"/>
            </a:xfrm>
            <a:prstGeom prst="rect">
              <a:avLst/>
            </a:prstGeom>
            <a:gradFill flip="none" rotWithShape="1">
              <a:gsLst>
                <a:gs pos="0">
                  <a:srgbClr val="038BE7"/>
                </a:gs>
                <a:gs pos="100000">
                  <a:srgbClr val="A3C9FF"/>
                </a:gs>
              </a:gsLst>
              <a:lin ang="16200000" scaled="0"/>
            </a:gradFill>
            <a:ln w="12700" cap="flat">
              <a:solidFill>
                <a:srgbClr val="1884CD"/>
              </a:solidFill>
              <a:prstDash val="solid"/>
              <a:bevel/>
            </a:ln>
            <a:effectLst>
              <a:outerShdw blurRad="50800" dist="25400" dir="5400000" rotWithShape="0">
                <a:srgbClr val="000000">
                  <a:alpha val="35000"/>
                </a:srgbClr>
              </a:outerShdw>
            </a:effectLst>
          </p:spPr>
          <p:txBody>
            <a:bodyPr wrap="square" lIns="45719" tIns="45719" rIns="45719" bIns="45719" numCol="1" anchor="ctr">
              <a:noAutofit/>
            </a:bodyPr>
            <a:lstStyle/>
            <a:p>
              <a:pPr defTabSz="457184">
                <a:defRPr b="0">
                  <a:solidFill>
                    <a:srgbClr val="FFFFFF"/>
                  </a:solidFill>
                  <a:latin typeface="Century Gothic"/>
                  <a:ea typeface="Century Gothic"/>
                  <a:cs typeface="Century Gothic"/>
                  <a:sym typeface="Century Gothic"/>
                </a:defRPr>
              </a:pPr>
              <a:endParaRPr/>
            </a:p>
          </p:txBody>
        </p:sp>
        <p:sp>
          <p:nvSpPr>
            <p:cNvPr id="382" name="GAME_LOSE"/>
            <p:cNvSpPr txBox="1"/>
            <p:nvPr/>
          </p:nvSpPr>
          <p:spPr>
            <a:xfrm>
              <a:off x="0" y="246068"/>
              <a:ext cx="2318728" cy="5252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defTabSz="650240">
                <a:defRPr b="0">
                  <a:solidFill>
                    <a:srgbClr val="FFFFFF"/>
                  </a:solidFill>
                  <a:latin typeface="Century Gothic"/>
                  <a:ea typeface="Century Gothic"/>
                  <a:cs typeface="Century Gothic"/>
                  <a:sym typeface="Century Gothic"/>
                </a:defRPr>
              </a:lvl1pPr>
            </a:lstStyle>
            <a:p>
              <a:pPr algn="ctr"/>
              <a:r>
                <a:rPr dirty="0"/>
                <a:t>GAME_LOSE</a:t>
              </a:r>
            </a:p>
          </p:txBody>
        </p:sp>
      </p:grpSp>
      <p:sp>
        <p:nvSpPr>
          <p:cNvPr id="399" name="連接線"/>
          <p:cNvSpPr/>
          <p:nvPr/>
        </p:nvSpPr>
        <p:spPr>
          <a:xfrm>
            <a:off x="4010626" y="3471975"/>
            <a:ext cx="1144886" cy="1090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25400">
            <a:solidFill>
              <a:srgbClr val="1D86CD"/>
            </a:solidFill>
            <a:bevel/>
            <a:tailEnd type="triangle"/>
          </a:ln>
          <a:effectLst>
            <a:outerShdw blurRad="50800" dist="25400" dir="5400000" rotWithShape="0">
              <a:srgbClr val="000000">
                <a:alpha val="38000"/>
              </a:srgbClr>
            </a:outerShdw>
          </a:effectLst>
        </p:spPr>
        <p:txBody>
          <a:bodyPr/>
          <a:lstStyle/>
          <a:p>
            <a:endParaRPr/>
          </a:p>
        </p:txBody>
      </p:sp>
      <p:sp>
        <p:nvSpPr>
          <p:cNvPr id="385" name="線條"/>
          <p:cNvSpPr/>
          <p:nvPr/>
        </p:nvSpPr>
        <p:spPr>
          <a:xfrm>
            <a:off x="6790997" y="3491155"/>
            <a:ext cx="1486070" cy="1"/>
          </a:xfrm>
          <a:prstGeom prst="line">
            <a:avLst/>
          </a:prstGeom>
          <a:ln w="25400">
            <a:solidFill>
              <a:srgbClr val="1D86CD"/>
            </a:solidFill>
            <a:bevel/>
            <a:tailEnd type="triangle"/>
          </a:ln>
          <a:effectLst>
            <a:outerShdw blurRad="50800" dist="25400" dir="5400000" rotWithShape="0">
              <a:srgbClr val="000000">
                <a:alpha val="38000"/>
              </a:srgbClr>
            </a:outerShdw>
          </a:effectLst>
        </p:spPr>
        <p:txBody>
          <a:bodyPr lIns="45719" tIns="45719" rIns="45719" bIns="45719"/>
          <a:lstStyle/>
          <a:p>
            <a:pPr defTabSz="457184">
              <a:defRPr sz="1600" b="0">
                <a:latin typeface="Helvetica"/>
                <a:ea typeface="Helvetica"/>
                <a:cs typeface="Helvetica"/>
                <a:sym typeface="Helvetica"/>
              </a:defRPr>
            </a:pPr>
            <a:endParaRPr sz="1125"/>
          </a:p>
        </p:txBody>
      </p:sp>
      <p:sp>
        <p:nvSpPr>
          <p:cNvPr id="386" name="線條"/>
          <p:cNvSpPr/>
          <p:nvPr/>
        </p:nvSpPr>
        <p:spPr>
          <a:xfrm>
            <a:off x="5967733" y="2421181"/>
            <a:ext cx="4115910" cy="1"/>
          </a:xfrm>
          <a:prstGeom prst="line">
            <a:avLst/>
          </a:prstGeom>
          <a:ln w="25400">
            <a:solidFill>
              <a:srgbClr val="1D86CD"/>
            </a:solidFill>
            <a:bevel/>
          </a:ln>
          <a:effectLst>
            <a:outerShdw blurRad="50800" dist="25400" dir="5400000" rotWithShape="0">
              <a:srgbClr val="000000">
                <a:alpha val="38000"/>
              </a:srgbClr>
            </a:outerShdw>
          </a:effectLst>
        </p:spPr>
        <p:txBody>
          <a:bodyPr lIns="45719" tIns="45719" rIns="45719" bIns="45719"/>
          <a:lstStyle/>
          <a:p>
            <a:pPr defTabSz="457184">
              <a:defRPr sz="1600" b="0">
                <a:latin typeface="Helvetica"/>
                <a:ea typeface="Helvetica"/>
                <a:cs typeface="Helvetica"/>
                <a:sym typeface="Helvetica"/>
              </a:defRPr>
            </a:pPr>
            <a:endParaRPr sz="1125"/>
          </a:p>
        </p:txBody>
      </p:sp>
      <p:sp>
        <p:nvSpPr>
          <p:cNvPr id="387" name="線條"/>
          <p:cNvSpPr/>
          <p:nvPr/>
        </p:nvSpPr>
        <p:spPr>
          <a:xfrm>
            <a:off x="10083643" y="2412241"/>
            <a:ext cx="0" cy="1063496"/>
          </a:xfrm>
          <a:prstGeom prst="line">
            <a:avLst/>
          </a:prstGeom>
          <a:ln w="25400">
            <a:solidFill>
              <a:srgbClr val="1D86CD"/>
            </a:solidFill>
            <a:bevel/>
          </a:ln>
          <a:effectLst>
            <a:outerShdw blurRad="50800" dist="25400" dir="5400000" rotWithShape="0">
              <a:srgbClr val="000000">
                <a:alpha val="38000"/>
              </a:srgbClr>
            </a:outerShdw>
          </a:effectLst>
        </p:spPr>
        <p:txBody>
          <a:bodyPr lIns="45719" tIns="45719" rIns="45719" bIns="45719"/>
          <a:lstStyle/>
          <a:p>
            <a:pPr defTabSz="457184">
              <a:defRPr sz="1600" b="0">
                <a:latin typeface="Helvetica"/>
                <a:ea typeface="Helvetica"/>
                <a:cs typeface="Helvetica"/>
                <a:sym typeface="Helvetica"/>
              </a:defRPr>
            </a:pPr>
            <a:endParaRPr sz="1125"/>
          </a:p>
        </p:txBody>
      </p:sp>
      <p:sp>
        <p:nvSpPr>
          <p:cNvPr id="388" name="線條"/>
          <p:cNvSpPr/>
          <p:nvPr/>
        </p:nvSpPr>
        <p:spPr>
          <a:xfrm flipH="1">
            <a:off x="9907431" y="3464168"/>
            <a:ext cx="176213" cy="1"/>
          </a:xfrm>
          <a:prstGeom prst="line">
            <a:avLst/>
          </a:prstGeom>
          <a:ln w="25400">
            <a:solidFill>
              <a:srgbClr val="1D86CD"/>
            </a:solidFill>
            <a:bevel/>
          </a:ln>
          <a:effectLst>
            <a:outerShdw blurRad="50800" dist="25400" dir="5400000" rotWithShape="0">
              <a:srgbClr val="000000">
                <a:alpha val="38000"/>
              </a:srgbClr>
            </a:outerShdw>
          </a:effectLst>
        </p:spPr>
        <p:txBody>
          <a:bodyPr lIns="45719" tIns="45719" rIns="45719" bIns="45719"/>
          <a:lstStyle/>
          <a:p>
            <a:pPr defTabSz="457184">
              <a:defRPr sz="1600" b="0">
                <a:latin typeface="Helvetica"/>
                <a:ea typeface="Helvetica"/>
                <a:cs typeface="Helvetica"/>
                <a:sym typeface="Helvetica"/>
              </a:defRPr>
            </a:pPr>
            <a:endParaRPr sz="1125"/>
          </a:p>
        </p:txBody>
      </p:sp>
      <p:sp>
        <p:nvSpPr>
          <p:cNvPr id="389" name="線條"/>
          <p:cNvSpPr/>
          <p:nvPr/>
        </p:nvSpPr>
        <p:spPr>
          <a:xfrm>
            <a:off x="1742917" y="3491155"/>
            <a:ext cx="633414" cy="1"/>
          </a:xfrm>
          <a:prstGeom prst="line">
            <a:avLst/>
          </a:prstGeom>
          <a:ln w="25400">
            <a:solidFill>
              <a:srgbClr val="1D86CD"/>
            </a:solidFill>
            <a:bevel/>
            <a:tailEnd type="triangle"/>
          </a:ln>
          <a:effectLst>
            <a:outerShdw blurRad="50800" dist="25400" dir="5400000" rotWithShape="0">
              <a:srgbClr val="000000">
                <a:alpha val="38000"/>
              </a:srgbClr>
            </a:outerShdw>
          </a:effectLst>
        </p:spPr>
        <p:txBody>
          <a:bodyPr lIns="45719" tIns="45719" rIns="45719" bIns="45719"/>
          <a:lstStyle/>
          <a:p>
            <a:pPr defTabSz="457184">
              <a:defRPr sz="1600" b="0">
                <a:latin typeface="Helvetica"/>
                <a:ea typeface="Helvetica"/>
                <a:cs typeface="Helvetica"/>
                <a:sym typeface="Helvetica"/>
              </a:defRPr>
            </a:pPr>
            <a:endParaRPr sz="1125"/>
          </a:p>
        </p:txBody>
      </p:sp>
      <p:sp>
        <p:nvSpPr>
          <p:cNvPr id="391" name="線條"/>
          <p:cNvSpPr/>
          <p:nvPr/>
        </p:nvSpPr>
        <p:spPr>
          <a:xfrm>
            <a:off x="5975154" y="2408480"/>
            <a:ext cx="1" cy="711200"/>
          </a:xfrm>
          <a:prstGeom prst="line">
            <a:avLst/>
          </a:prstGeom>
          <a:ln w="25400">
            <a:solidFill>
              <a:srgbClr val="1D86CD"/>
            </a:solidFill>
            <a:bevel/>
            <a:tailEnd type="triangle"/>
          </a:ln>
          <a:effectLst>
            <a:outerShdw blurRad="50800" dist="25400" dir="5400000" rotWithShape="0">
              <a:srgbClr val="000000">
                <a:alpha val="38000"/>
              </a:srgbClr>
            </a:outerShdw>
          </a:effectLst>
        </p:spPr>
        <p:txBody>
          <a:bodyPr lIns="45719" tIns="45719" rIns="45719" bIns="45719"/>
          <a:lstStyle/>
          <a:p>
            <a:pPr defTabSz="457184">
              <a:defRPr sz="1600" b="0">
                <a:latin typeface="Helvetica"/>
                <a:ea typeface="Helvetica"/>
                <a:cs typeface="Helvetica"/>
                <a:sym typeface="Helvetica"/>
              </a:defRPr>
            </a:pPr>
            <a:endParaRPr sz="1125"/>
          </a:p>
        </p:txBody>
      </p:sp>
      <p:sp>
        <p:nvSpPr>
          <p:cNvPr id="392" name="血量耗盡"/>
          <p:cNvSpPr txBox="1"/>
          <p:nvPr/>
        </p:nvSpPr>
        <p:spPr>
          <a:xfrm>
            <a:off x="6847196" y="3565371"/>
            <a:ext cx="1373672" cy="646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a:spAutoFit/>
          </a:bodyPr>
          <a:lstStyle>
            <a:lvl1pPr algn="l" defTabSz="650240">
              <a:defRPr b="0">
                <a:latin typeface="Century Gothic"/>
                <a:ea typeface="Century Gothic"/>
                <a:cs typeface="Century Gothic"/>
                <a:sym typeface="Century Gothic"/>
              </a:defRPr>
            </a:lvl1pPr>
          </a:lstStyle>
          <a:p>
            <a:pPr algn="ctr"/>
            <a:r>
              <a:rPr lang="en" dirty="0"/>
              <a:t>Health Depleted</a:t>
            </a:r>
            <a:endParaRPr dirty="0"/>
          </a:p>
        </p:txBody>
      </p:sp>
      <p:sp>
        <p:nvSpPr>
          <p:cNvPr id="393" name="CLICK"/>
          <p:cNvSpPr txBox="1"/>
          <p:nvPr/>
        </p:nvSpPr>
        <p:spPr>
          <a:xfrm>
            <a:off x="4205912" y="3570450"/>
            <a:ext cx="763990" cy="369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a:spAutoFit/>
          </a:bodyPr>
          <a:lstStyle>
            <a:lvl1pPr algn="l" defTabSz="650240">
              <a:defRPr b="0">
                <a:latin typeface="Century Gothic"/>
                <a:ea typeface="Century Gothic"/>
                <a:cs typeface="Century Gothic"/>
                <a:sym typeface="Century Gothic"/>
              </a:defRPr>
            </a:lvl1pPr>
          </a:lstStyle>
          <a:p>
            <a:r>
              <a:rPr dirty="0"/>
              <a:t>CLICK</a:t>
            </a:r>
          </a:p>
        </p:txBody>
      </p:sp>
      <p:pic>
        <p:nvPicPr>
          <p:cNvPr id="394" name="start1.png" descr="start1.png"/>
          <p:cNvPicPr>
            <a:picLocks noChangeAspect="1"/>
          </p:cNvPicPr>
          <p:nvPr/>
        </p:nvPicPr>
        <p:blipFill>
          <a:blip r:embed="rId3"/>
          <a:stretch>
            <a:fillRect/>
          </a:stretch>
        </p:blipFill>
        <p:spPr>
          <a:xfrm>
            <a:off x="1837100" y="4286890"/>
            <a:ext cx="2708029" cy="2032078"/>
          </a:xfrm>
          <a:prstGeom prst="rect">
            <a:avLst/>
          </a:prstGeom>
          <a:ln w="12700">
            <a:miter lim="400000"/>
          </a:ln>
        </p:spPr>
      </p:pic>
      <p:pic>
        <p:nvPicPr>
          <p:cNvPr id="395" name="end1.png" descr="end1.png"/>
          <p:cNvPicPr>
            <a:picLocks noChangeAspect="1"/>
          </p:cNvPicPr>
          <p:nvPr/>
        </p:nvPicPr>
        <p:blipFill>
          <a:blip r:embed="rId4"/>
          <a:stretch>
            <a:fillRect/>
          </a:stretch>
        </p:blipFill>
        <p:spPr>
          <a:xfrm>
            <a:off x="7735413" y="4286890"/>
            <a:ext cx="2713670" cy="2032078"/>
          </a:xfrm>
          <a:prstGeom prst="rect">
            <a:avLst/>
          </a:prstGeom>
          <a:ln w="12700">
            <a:miter lim="400000"/>
          </a:ln>
        </p:spPr>
      </p:pic>
      <p:pic>
        <p:nvPicPr>
          <p:cNvPr id="396" name="end2.png" descr="end2.png"/>
          <p:cNvPicPr>
            <a:picLocks noChangeAspect="1"/>
          </p:cNvPicPr>
          <p:nvPr/>
        </p:nvPicPr>
        <p:blipFill>
          <a:blip r:embed="rId5"/>
          <a:stretch>
            <a:fillRect/>
          </a:stretch>
        </p:blipFill>
        <p:spPr>
          <a:xfrm>
            <a:off x="7735415" y="4292326"/>
            <a:ext cx="2713671" cy="2032078"/>
          </a:xfrm>
          <a:prstGeom prst="rect">
            <a:avLst/>
          </a:prstGeom>
          <a:ln w="12700">
            <a:miter lim="400000"/>
          </a:ln>
        </p:spPr>
      </p:pic>
      <p:pic>
        <p:nvPicPr>
          <p:cNvPr id="397" name="start2.png" descr="start2.png"/>
          <p:cNvPicPr>
            <a:picLocks noChangeAspect="1"/>
          </p:cNvPicPr>
          <p:nvPr/>
        </p:nvPicPr>
        <p:blipFill>
          <a:blip r:embed="rId6"/>
          <a:stretch>
            <a:fillRect/>
          </a:stretch>
        </p:blipFill>
        <p:spPr>
          <a:xfrm>
            <a:off x="1837100" y="4292326"/>
            <a:ext cx="2708029" cy="2032078"/>
          </a:xfrm>
          <a:prstGeom prst="rect">
            <a:avLst/>
          </a:prstGeom>
          <a:ln w="12700">
            <a:miter lim="400000"/>
          </a:ln>
        </p:spPr>
      </p:pic>
      <p:pic>
        <p:nvPicPr>
          <p:cNvPr id="398" name="影像" descr="影像"/>
          <p:cNvPicPr>
            <a:picLocks noChangeAspect="1"/>
          </p:cNvPicPr>
          <p:nvPr/>
        </p:nvPicPr>
        <p:blipFill>
          <a:blip r:embed="rId7"/>
          <a:stretch>
            <a:fillRect/>
          </a:stretch>
        </p:blipFill>
        <p:spPr>
          <a:xfrm>
            <a:off x="4680596" y="4216649"/>
            <a:ext cx="2919706" cy="2183432"/>
          </a:xfrm>
          <a:prstGeom prst="rect">
            <a:avLst/>
          </a:prstGeom>
          <a:ln w="12700">
            <a:miter lim="400000"/>
          </a:ln>
        </p:spPr>
      </p:pic>
      <p:sp>
        <p:nvSpPr>
          <p:cNvPr id="5" name="文字方塊 4">
            <a:extLst>
              <a:ext uri="{FF2B5EF4-FFF2-40B4-BE49-F238E27FC236}">
                <a16:creationId xmlns:a16="http://schemas.microsoft.com/office/drawing/2014/main" id="{109DA697-E1FA-04D1-2A4F-7B7E660DEB9C}"/>
              </a:ext>
            </a:extLst>
          </p:cNvPr>
          <p:cNvSpPr txBox="1"/>
          <p:nvPr/>
        </p:nvSpPr>
        <p:spPr>
          <a:xfrm>
            <a:off x="1349255" y="2327638"/>
            <a:ext cx="4065969" cy="369332"/>
          </a:xfrm>
          <a:prstGeom prst="rect">
            <a:avLst/>
          </a:prstGeom>
          <a:noFill/>
        </p:spPr>
        <p:txBody>
          <a:bodyPr wrap="square">
            <a:spAutoFit/>
          </a:bodyPr>
          <a:lstStyle/>
          <a:p>
            <a:r>
              <a:rPr lang="en-US" altLang="zh-TW" dirty="0">
                <a:hlinkClick r:id="rId8"/>
              </a:rPr>
              <a:t>Fork assignment here.</a:t>
            </a:r>
            <a:endParaRPr lang="en-US" altLang="zh-TW" dirty="0"/>
          </a:p>
        </p:txBody>
      </p:sp>
      <p:sp>
        <p:nvSpPr>
          <p:cNvPr id="2" name="CLICK">
            <a:extLst>
              <a:ext uri="{FF2B5EF4-FFF2-40B4-BE49-F238E27FC236}">
                <a16:creationId xmlns:a16="http://schemas.microsoft.com/office/drawing/2014/main" id="{9B9F1C39-6DB3-6A1E-1A90-C982284D0AE6}"/>
              </a:ext>
            </a:extLst>
          </p:cNvPr>
          <p:cNvSpPr txBox="1"/>
          <p:nvPr/>
        </p:nvSpPr>
        <p:spPr>
          <a:xfrm>
            <a:off x="7735415" y="2484019"/>
            <a:ext cx="763990" cy="369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a:spAutoFit/>
          </a:bodyPr>
          <a:lstStyle>
            <a:lvl1pPr algn="l" defTabSz="650240">
              <a:defRPr b="0">
                <a:latin typeface="Century Gothic"/>
                <a:ea typeface="Century Gothic"/>
                <a:cs typeface="Century Gothic"/>
                <a:sym typeface="Century Gothic"/>
              </a:defRPr>
            </a:lvl1pPr>
          </a:lstStyle>
          <a:p>
            <a:r>
              <a:rPr dirty="0"/>
              <a:t>CLICK</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iterate>
                                    <p:tmAbs val="0"/>
                                  </p:iterate>
                                  <p:childTnLst>
                                    <p:set>
                                      <p:cBhvr>
                                        <p:cTn id="6" fill="hold">
                                          <p:stCondLst>
                                            <p:cond delay="0"/>
                                          </p:stCondLst>
                                        </p:cTn>
                                        <p:tgtEl>
                                          <p:spTgt spid="39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3000" fill="hold" grpId="0" nodeType="clickEffect">
                                  <p:stCondLst>
                                    <p:cond delay="0"/>
                                  </p:stCondLst>
                                  <p:childTnLst>
                                    <p:anim calcmode="discrete" valueType="str">
                                      <p:cBhvr>
                                        <p:cTn id="10" dur="6000" fill="hold"/>
                                        <p:tgtEl>
                                          <p:spTgt spid="39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 grpId="0" animBg="1" advAuto="0"/>
      <p:bldP spid="397"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24001" y="346027"/>
            <a:ext cx="8913813" cy="914400"/>
          </a:xfrm>
        </p:spPr>
        <p:txBody>
          <a:bodyPr/>
          <a:lstStyle/>
          <a:p>
            <a:r>
              <a:rPr kumimoji="1" lang="en-US" altLang="zh-TW" dirty="0"/>
              <a:t>Requirements</a:t>
            </a:r>
            <a:endParaRPr kumimoji="1" lang="zh-TW" altLang="en-US" dirty="0"/>
          </a:p>
        </p:txBody>
      </p:sp>
      <p:sp>
        <p:nvSpPr>
          <p:cNvPr id="3" name="內容版面配置區 2"/>
          <p:cNvSpPr>
            <a:spLocks noGrp="1"/>
          </p:cNvSpPr>
          <p:nvPr>
            <p:ph idx="1"/>
          </p:nvPr>
        </p:nvSpPr>
        <p:spPr>
          <a:xfrm>
            <a:off x="1524001" y="1384585"/>
            <a:ext cx="8645525" cy="5167195"/>
          </a:xfrm>
        </p:spPr>
        <p:txBody>
          <a:bodyPr/>
          <a:lstStyle/>
          <a:p>
            <a:pPr lvl="1">
              <a:lnSpc>
                <a:spcPts val="1800"/>
              </a:lnSpc>
            </a:pPr>
            <a:r>
              <a:rPr lang="en-US" altLang="zh-TW" sz="1400" dirty="0"/>
              <a:t>1-star</a:t>
            </a:r>
          </a:p>
          <a:p>
            <a:pPr lvl="2">
              <a:lnSpc>
                <a:spcPts val="1800"/>
              </a:lnSpc>
            </a:pPr>
            <a:r>
              <a:rPr lang="en-US" altLang="zh-TW" sz="1400" dirty="0"/>
              <a:t>Complete all requirements in assign1</a:t>
            </a:r>
          </a:p>
          <a:p>
            <a:pPr lvl="2">
              <a:lnSpc>
                <a:spcPts val="1800"/>
              </a:lnSpc>
            </a:pPr>
            <a:r>
              <a:rPr lang="en-US" altLang="zh-TW" sz="1400" dirty="0"/>
              <a:t>Implement the game flow (GAME_START, GAME_RUN, GAME_LOSE), and ensure that each screen functions properly. We will use keys ‘1,</a:t>
            </a:r>
            <a:r>
              <a:rPr lang="zh-TW" altLang="en-US" sz="1400" dirty="0"/>
              <a:t> </a:t>
            </a:r>
            <a:r>
              <a:rPr lang="en-US" altLang="zh-TW" sz="1400" dirty="0"/>
              <a:t>2,</a:t>
            </a:r>
            <a:r>
              <a:rPr lang="zh-TW" altLang="en-US" sz="1400" dirty="0"/>
              <a:t> </a:t>
            </a:r>
            <a:r>
              <a:rPr lang="en-US" altLang="zh-TW" sz="1400" dirty="0"/>
              <a:t>3’ to check the game state.</a:t>
            </a:r>
          </a:p>
          <a:p>
            <a:pPr lvl="2">
              <a:lnSpc>
                <a:spcPts val="1800"/>
              </a:lnSpc>
            </a:pPr>
            <a:r>
              <a:rPr lang="en-US" altLang="zh-TW" sz="1400" dirty="0"/>
              <a:t>Player can move smoothly using the arrow keys and cannot move off-screen.</a:t>
            </a:r>
          </a:p>
          <a:p>
            <a:pPr lvl="1">
              <a:lnSpc>
                <a:spcPts val="1800"/>
              </a:lnSpc>
            </a:pPr>
            <a:r>
              <a:rPr lang="en-US" altLang="zh-TW" sz="1400" dirty="0"/>
              <a:t>2-star</a:t>
            </a:r>
          </a:p>
          <a:p>
            <a:pPr lvl="2">
              <a:lnSpc>
                <a:spcPts val="1800"/>
              </a:lnSpc>
            </a:pPr>
            <a:r>
              <a:rPr lang="en-US" altLang="zh-TW" sz="1400" dirty="0"/>
              <a:t>Display the health bar with a range of 0-100 and the length of the bar should be proportional to the health value.</a:t>
            </a:r>
          </a:p>
          <a:p>
            <a:pPr lvl="2">
              <a:lnSpc>
                <a:spcPts val="1800"/>
              </a:lnSpc>
            </a:pPr>
            <a:r>
              <a:rPr lang="en-US" altLang="zh-TW" sz="1400" dirty="0"/>
              <a:t>The player loses 20 health points when hit by an enemy, and gains 10 health points when they collect a treasure.</a:t>
            </a:r>
          </a:p>
          <a:p>
            <a:pPr lvl="2">
              <a:lnSpc>
                <a:spcPts val="1800"/>
              </a:lnSpc>
            </a:pPr>
            <a:r>
              <a:rPr lang="en-US" altLang="zh-TW" sz="1400" dirty="0"/>
              <a:t>The enemy or treasure will disappear once they collide with the player's spaceship. The enemy will then reappear on the left side of the screen, and the treasure will randomly appear at any point on the screen.</a:t>
            </a:r>
            <a:br>
              <a:rPr lang="en-US" altLang="zh-TW" sz="1400" dirty="0"/>
            </a:br>
            <a:r>
              <a:rPr lang="en-US" altLang="zh-TW" sz="1400" b="1" dirty="0"/>
              <a:t>Hint:</a:t>
            </a:r>
            <a:r>
              <a:rPr lang="en-US" altLang="zh-TW" sz="1400" dirty="0"/>
              <a:t> use AABB collision detection algorithm </a:t>
            </a:r>
          </a:p>
          <a:p>
            <a:pPr lvl="1">
              <a:lnSpc>
                <a:spcPts val="1800"/>
              </a:lnSpc>
            </a:pPr>
            <a:r>
              <a:rPr lang="en-US" altLang="zh-TW" sz="1400" dirty="0"/>
              <a:t>3-star</a:t>
            </a:r>
          </a:p>
          <a:p>
            <a:pPr lvl="2">
              <a:lnSpc>
                <a:spcPts val="1800"/>
              </a:lnSpc>
            </a:pPr>
            <a:r>
              <a:rPr lang="en-US" altLang="zh-TW" sz="1400" dirty="0"/>
              <a:t>The enemy can only fly from left to right, but it will accelerate towards the player when the distance between them is less than 300 pixels.]</a:t>
            </a:r>
            <a:br>
              <a:rPr lang="en-US" altLang="zh-TW" sz="1400" dirty="0"/>
            </a:br>
            <a:r>
              <a:rPr lang="en-US" altLang="zh-TW" sz="1400" b="1" dirty="0"/>
              <a:t>Hint: </a:t>
            </a:r>
            <a:r>
              <a:rPr lang="en-US" altLang="zh-TW" sz="1400" b="1" dirty="0" err="1"/>
              <a:t>dist</a:t>
            </a:r>
            <a:r>
              <a:rPr lang="en-US" altLang="zh-TW" sz="1400" b="1" dirty="0"/>
              <a:t>()</a:t>
            </a:r>
            <a:endParaRPr lang="en-US" altLang="zh-TW" sz="1400" dirty="0"/>
          </a:p>
        </p:txBody>
      </p:sp>
    </p:spTree>
    <p:extLst>
      <p:ext uri="{BB962C8B-B14F-4D97-AF65-F5344CB8AC3E}">
        <p14:creationId xmlns:p14="http://schemas.microsoft.com/office/powerpoint/2010/main" val="2061327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655" y="1825580"/>
            <a:ext cx="1264595" cy="1264595"/>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6252" y="2538194"/>
            <a:ext cx="1320200" cy="1320200"/>
          </a:xfrm>
          <a:prstGeom prst="rect">
            <a:avLst/>
          </a:prstGeom>
        </p:spPr>
      </p:pic>
      <p:sp>
        <p:nvSpPr>
          <p:cNvPr id="7" name="矩形 6"/>
          <p:cNvSpPr/>
          <p:nvPr/>
        </p:nvSpPr>
        <p:spPr>
          <a:xfrm>
            <a:off x="7634339" y="1813403"/>
            <a:ext cx="1279910" cy="1278925"/>
          </a:xfrm>
          <a:prstGeom prst="rect">
            <a:avLst/>
          </a:prstGeom>
          <a:solidFill>
            <a:srgbClr val="3399FF">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8396253" y="2536042"/>
            <a:ext cx="1300055" cy="1322352"/>
          </a:xfrm>
          <a:prstGeom prst="rect">
            <a:avLst/>
          </a:prstGeom>
          <a:solidFill>
            <a:srgbClr val="FF6600">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81A253DB-562A-202B-C482-37C5F80E4603}"/>
              </a:ext>
            </a:extLst>
          </p:cNvPr>
          <p:cNvSpPr txBox="1"/>
          <p:nvPr/>
        </p:nvSpPr>
        <p:spPr>
          <a:xfrm>
            <a:off x="7634339" y="1842244"/>
            <a:ext cx="356188" cy="369332"/>
          </a:xfrm>
          <a:prstGeom prst="rect">
            <a:avLst/>
          </a:prstGeom>
          <a:noFill/>
        </p:spPr>
        <p:txBody>
          <a:bodyPr wrap="none" rtlCol="0">
            <a:spAutoFit/>
          </a:bodyPr>
          <a:lstStyle/>
          <a:p>
            <a:r>
              <a:rPr kumimoji="1" lang="en-US" altLang="zh-TW" dirty="0"/>
              <a:t>A</a:t>
            </a:r>
            <a:endParaRPr kumimoji="1" lang="zh-TW" altLang="en-US" dirty="0"/>
          </a:p>
        </p:txBody>
      </p:sp>
      <p:sp>
        <p:nvSpPr>
          <p:cNvPr id="9" name="文字方塊 8">
            <a:extLst>
              <a:ext uri="{FF2B5EF4-FFF2-40B4-BE49-F238E27FC236}">
                <a16:creationId xmlns:a16="http://schemas.microsoft.com/office/drawing/2014/main" id="{33C756B5-8565-8107-10CC-8DD8A26C2472}"/>
              </a:ext>
            </a:extLst>
          </p:cNvPr>
          <p:cNvSpPr txBox="1"/>
          <p:nvPr/>
        </p:nvSpPr>
        <p:spPr>
          <a:xfrm>
            <a:off x="9358446" y="2533889"/>
            <a:ext cx="317716" cy="369332"/>
          </a:xfrm>
          <a:prstGeom prst="rect">
            <a:avLst/>
          </a:prstGeom>
          <a:noFill/>
        </p:spPr>
        <p:txBody>
          <a:bodyPr wrap="none" rtlCol="0">
            <a:spAutoFit/>
          </a:bodyPr>
          <a:lstStyle/>
          <a:p>
            <a:r>
              <a:rPr lang="en-US" altLang="zh-TW" dirty="0"/>
              <a:t>B</a:t>
            </a:r>
            <a:endParaRPr kumimoji="1" lang="zh-TW" altLang="en-US" dirty="0"/>
          </a:p>
        </p:txBody>
      </p:sp>
      <p:grpSp>
        <p:nvGrpSpPr>
          <p:cNvPr id="38" name="群組 37">
            <a:extLst>
              <a:ext uri="{FF2B5EF4-FFF2-40B4-BE49-F238E27FC236}">
                <a16:creationId xmlns:a16="http://schemas.microsoft.com/office/drawing/2014/main" id="{45630831-D2A4-A46F-31A1-BA1AFEEDD7D5}"/>
              </a:ext>
            </a:extLst>
          </p:cNvPr>
          <p:cNvGrpSpPr/>
          <p:nvPr/>
        </p:nvGrpSpPr>
        <p:grpSpPr>
          <a:xfrm>
            <a:off x="7128887" y="4521884"/>
            <a:ext cx="1564507" cy="1815762"/>
            <a:chOff x="5604886" y="4521884"/>
            <a:chExt cx="1564507" cy="1815762"/>
          </a:xfrm>
        </p:grpSpPr>
        <p:pic>
          <p:nvPicPr>
            <p:cNvPr id="13" name="圖片 12">
              <a:extLst>
                <a:ext uri="{FF2B5EF4-FFF2-40B4-BE49-F238E27FC236}">
                  <a16:creationId xmlns:a16="http://schemas.microsoft.com/office/drawing/2014/main" id="{0136BFC8-F874-3F06-4BCD-9210834D08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8686" y="4524036"/>
              <a:ext cx="1320200" cy="1320200"/>
            </a:xfrm>
            <a:prstGeom prst="rect">
              <a:avLst/>
            </a:prstGeom>
          </p:spPr>
        </p:pic>
        <p:sp>
          <p:nvSpPr>
            <p:cNvPr id="15" name="矩形 14">
              <a:extLst>
                <a:ext uri="{FF2B5EF4-FFF2-40B4-BE49-F238E27FC236}">
                  <a16:creationId xmlns:a16="http://schemas.microsoft.com/office/drawing/2014/main" id="{935F4364-9A69-F6D6-41C8-512C298B79F3}"/>
                </a:ext>
              </a:extLst>
            </p:cNvPr>
            <p:cNvSpPr/>
            <p:nvPr/>
          </p:nvSpPr>
          <p:spPr>
            <a:xfrm>
              <a:off x="5748686" y="4521884"/>
              <a:ext cx="1300055" cy="1322352"/>
            </a:xfrm>
            <a:prstGeom prst="rect">
              <a:avLst/>
            </a:prstGeom>
            <a:solidFill>
              <a:srgbClr val="FF6600">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CEB059C2-348B-DB80-5692-E4BEEF2A5AA1}"/>
                </a:ext>
              </a:extLst>
            </p:cNvPr>
            <p:cNvSpPr txBox="1"/>
            <p:nvPr/>
          </p:nvSpPr>
          <p:spPr>
            <a:xfrm>
              <a:off x="6683958" y="4581034"/>
              <a:ext cx="317716" cy="369332"/>
            </a:xfrm>
            <a:prstGeom prst="rect">
              <a:avLst/>
            </a:prstGeom>
            <a:noFill/>
          </p:spPr>
          <p:txBody>
            <a:bodyPr wrap="none" rtlCol="0">
              <a:spAutoFit/>
            </a:bodyPr>
            <a:lstStyle/>
            <a:p>
              <a:r>
                <a:rPr lang="en-US" altLang="zh-TW" dirty="0"/>
                <a:t>B</a:t>
              </a:r>
              <a:endParaRPr kumimoji="1" lang="zh-TW" altLang="en-US" dirty="0"/>
            </a:p>
          </p:txBody>
        </p:sp>
        <p:sp>
          <p:nvSpPr>
            <p:cNvPr id="34" name="三角形 33">
              <a:extLst>
                <a:ext uri="{FF2B5EF4-FFF2-40B4-BE49-F238E27FC236}">
                  <a16:creationId xmlns:a16="http://schemas.microsoft.com/office/drawing/2014/main" id="{E307ED0B-C072-7A4C-07A3-12D99EE08C46}"/>
                </a:ext>
              </a:extLst>
            </p:cNvPr>
            <p:cNvSpPr/>
            <p:nvPr/>
          </p:nvSpPr>
          <p:spPr>
            <a:xfrm>
              <a:off x="5604886" y="5941861"/>
              <a:ext cx="267969" cy="395785"/>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TW" altLang="en-US"/>
            </a:p>
          </p:txBody>
        </p:sp>
        <p:sp>
          <p:nvSpPr>
            <p:cNvPr id="35" name="三角形 34">
              <a:extLst>
                <a:ext uri="{FF2B5EF4-FFF2-40B4-BE49-F238E27FC236}">
                  <a16:creationId xmlns:a16="http://schemas.microsoft.com/office/drawing/2014/main" id="{05698A29-03C1-3DB6-1D7D-33C649AA15C5}"/>
                </a:ext>
              </a:extLst>
            </p:cNvPr>
            <p:cNvSpPr/>
            <p:nvPr/>
          </p:nvSpPr>
          <p:spPr>
            <a:xfrm>
              <a:off x="6901424" y="5941861"/>
              <a:ext cx="267969" cy="395785"/>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TW" altLang="en-US"/>
            </a:p>
          </p:txBody>
        </p:sp>
      </p:grpSp>
      <p:grpSp>
        <p:nvGrpSpPr>
          <p:cNvPr id="37" name="群組 36">
            <a:extLst>
              <a:ext uri="{FF2B5EF4-FFF2-40B4-BE49-F238E27FC236}">
                <a16:creationId xmlns:a16="http://schemas.microsoft.com/office/drawing/2014/main" id="{392B6545-6F0E-FDF9-0D98-3302559E7F2D}"/>
              </a:ext>
            </a:extLst>
          </p:cNvPr>
          <p:cNvGrpSpPr/>
          <p:nvPr/>
        </p:nvGrpSpPr>
        <p:grpSpPr>
          <a:xfrm>
            <a:off x="8752970" y="4529308"/>
            <a:ext cx="1550858" cy="1808339"/>
            <a:chOff x="7228970" y="4529307"/>
            <a:chExt cx="1550858" cy="1808339"/>
          </a:xfrm>
        </p:grpSpPr>
        <p:pic>
          <p:nvPicPr>
            <p:cNvPr id="28" name="圖片 27">
              <a:extLst>
                <a:ext uri="{FF2B5EF4-FFF2-40B4-BE49-F238E27FC236}">
                  <a16:creationId xmlns:a16="http://schemas.microsoft.com/office/drawing/2014/main" id="{778DB859-C8BC-455A-4E38-E5CBD209C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249" y="4541484"/>
              <a:ext cx="1264595" cy="1264595"/>
            </a:xfrm>
            <a:prstGeom prst="rect">
              <a:avLst/>
            </a:prstGeom>
          </p:spPr>
        </p:pic>
        <p:sp>
          <p:nvSpPr>
            <p:cNvPr id="29" name="矩形 28">
              <a:extLst>
                <a:ext uri="{FF2B5EF4-FFF2-40B4-BE49-F238E27FC236}">
                  <a16:creationId xmlns:a16="http://schemas.microsoft.com/office/drawing/2014/main" id="{1C5A1225-1F13-4AE4-351C-3DE19AFAD371}"/>
                </a:ext>
              </a:extLst>
            </p:cNvPr>
            <p:cNvSpPr/>
            <p:nvPr/>
          </p:nvSpPr>
          <p:spPr>
            <a:xfrm>
              <a:off x="7365934" y="4529307"/>
              <a:ext cx="1279910" cy="1278925"/>
            </a:xfrm>
            <a:prstGeom prst="rect">
              <a:avLst/>
            </a:prstGeom>
            <a:solidFill>
              <a:srgbClr val="3399FF">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 name="文字方塊 29">
              <a:extLst>
                <a:ext uri="{FF2B5EF4-FFF2-40B4-BE49-F238E27FC236}">
                  <a16:creationId xmlns:a16="http://schemas.microsoft.com/office/drawing/2014/main" id="{316EFAA9-BF15-4BD5-FD84-EC0148E96152}"/>
                </a:ext>
              </a:extLst>
            </p:cNvPr>
            <p:cNvSpPr txBox="1"/>
            <p:nvPr/>
          </p:nvSpPr>
          <p:spPr>
            <a:xfrm>
              <a:off x="7344185" y="4529307"/>
              <a:ext cx="356188" cy="369332"/>
            </a:xfrm>
            <a:prstGeom prst="rect">
              <a:avLst/>
            </a:prstGeom>
            <a:noFill/>
          </p:spPr>
          <p:txBody>
            <a:bodyPr wrap="none" rtlCol="0">
              <a:spAutoFit/>
            </a:bodyPr>
            <a:lstStyle/>
            <a:p>
              <a:r>
                <a:rPr kumimoji="1" lang="en-US" altLang="zh-TW" dirty="0"/>
                <a:t>A</a:t>
              </a:r>
              <a:endParaRPr kumimoji="1" lang="zh-TW" altLang="en-US" dirty="0"/>
            </a:p>
          </p:txBody>
        </p:sp>
        <p:sp>
          <p:nvSpPr>
            <p:cNvPr id="33" name="三角形 32">
              <a:extLst>
                <a:ext uri="{FF2B5EF4-FFF2-40B4-BE49-F238E27FC236}">
                  <a16:creationId xmlns:a16="http://schemas.microsoft.com/office/drawing/2014/main" id="{FF33D173-F726-1EBA-3EC8-F3C43A7E4673}"/>
                </a:ext>
              </a:extLst>
            </p:cNvPr>
            <p:cNvSpPr/>
            <p:nvPr/>
          </p:nvSpPr>
          <p:spPr>
            <a:xfrm>
              <a:off x="8511859" y="5941861"/>
              <a:ext cx="267969" cy="395785"/>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TW" altLang="en-US"/>
            </a:p>
          </p:txBody>
        </p:sp>
        <p:sp>
          <p:nvSpPr>
            <p:cNvPr id="36" name="三角形 35">
              <a:extLst>
                <a:ext uri="{FF2B5EF4-FFF2-40B4-BE49-F238E27FC236}">
                  <a16:creationId xmlns:a16="http://schemas.microsoft.com/office/drawing/2014/main" id="{D2C9CEF1-17C2-6AB5-A090-268461144D60}"/>
                </a:ext>
              </a:extLst>
            </p:cNvPr>
            <p:cNvSpPr/>
            <p:nvPr/>
          </p:nvSpPr>
          <p:spPr>
            <a:xfrm>
              <a:off x="7228970" y="5941861"/>
              <a:ext cx="267969" cy="395785"/>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TW" altLang="en-US"/>
            </a:p>
          </p:txBody>
        </p:sp>
      </p:grpSp>
      <p:grpSp>
        <p:nvGrpSpPr>
          <p:cNvPr id="2" name="群組 1">
            <a:extLst>
              <a:ext uri="{FF2B5EF4-FFF2-40B4-BE49-F238E27FC236}">
                <a16:creationId xmlns:a16="http://schemas.microsoft.com/office/drawing/2014/main" id="{1B7D375B-ED14-1CD7-1595-D4476296D0B9}"/>
              </a:ext>
            </a:extLst>
          </p:cNvPr>
          <p:cNvGrpSpPr/>
          <p:nvPr/>
        </p:nvGrpSpPr>
        <p:grpSpPr>
          <a:xfrm>
            <a:off x="1838190" y="1478171"/>
            <a:ext cx="4872427" cy="3884781"/>
            <a:chOff x="2315395" y="2452866"/>
            <a:chExt cx="4872427" cy="3884781"/>
          </a:xfrm>
        </p:grpSpPr>
        <p:sp>
          <p:nvSpPr>
            <p:cNvPr id="8" name="文字方塊 7"/>
            <p:cNvSpPr txBox="1"/>
            <p:nvPr/>
          </p:nvSpPr>
          <p:spPr>
            <a:xfrm>
              <a:off x="2315395" y="2452866"/>
              <a:ext cx="4872427" cy="3884781"/>
            </a:xfrm>
            <a:prstGeom prst="rect">
              <a:avLst/>
            </a:prstGeom>
            <a:noFill/>
            <a:ln>
              <a:noFill/>
            </a:ln>
          </p:spPr>
          <p:txBody>
            <a:bodyPr wrap="square" rtlCol="0">
              <a:spAutoFit/>
            </a:bodyPr>
            <a:lstStyle/>
            <a:p>
              <a:pPr>
                <a:lnSpc>
                  <a:spcPct val="200000"/>
                </a:lnSpc>
              </a:pPr>
              <a:r>
                <a:rPr lang="en-US" altLang="zh-TW" dirty="0">
                  <a:latin typeface="微軟正黑體" panose="020B0604030504040204" pitchFamily="34" charset="-120"/>
                  <a:ea typeface="微軟正黑體" panose="020B0604030504040204" pitchFamily="34" charset="-120"/>
                </a:rPr>
                <a:t>AABB (Axis-Aligned Bounding Boxes):</a:t>
              </a:r>
            </a:p>
            <a:p>
              <a:pPr>
                <a:lnSpc>
                  <a:spcPct val="200000"/>
                </a:lnSpc>
              </a:pPr>
              <a:r>
                <a:rPr lang="en" altLang="zh-TW" dirty="0">
                  <a:latin typeface="微軟正黑體" panose="020B0604030504040204" pitchFamily="34" charset="-120"/>
                  <a:ea typeface="微軟正黑體" panose="020B0604030504040204" pitchFamily="34" charset="-120"/>
                </a:rPr>
                <a:t>The algorithm checks four conditions</a:t>
              </a:r>
              <a:br>
                <a:rPr lang="en" altLang="zh-TW" dirty="0">
                  <a:latin typeface="微軟正黑體" panose="020B0604030504040204" pitchFamily="34" charset="-120"/>
                  <a:ea typeface="微軟正黑體" panose="020B0604030504040204" pitchFamily="34" charset="-120"/>
                </a:rPr>
              </a:br>
              <a:r>
                <a:rPr lang="en" altLang="zh-TW" dirty="0">
                  <a:latin typeface="微軟正黑體" panose="020B0604030504040204" pitchFamily="34" charset="-120"/>
                  <a:ea typeface="微軟正黑體" panose="020B0604030504040204" pitchFamily="34" charset="-120"/>
                </a:rPr>
                <a:t>to determine whether the boxes intersect:</a:t>
              </a:r>
            </a:p>
            <a:p>
              <a:pPr marL="285750" indent="-285750">
                <a:lnSpc>
                  <a:spcPct val="200000"/>
                </a:lnSpc>
                <a:buFont typeface="Arial" panose="020B0604020202020204" pitchFamily="34" charset="0"/>
                <a:buChar char="•"/>
              </a:pPr>
              <a:r>
                <a:rPr lang="en-US" altLang="zh-TW" dirty="0" err="1">
                  <a:latin typeface="微軟正黑體" panose="020B0604030504040204" pitchFamily="34" charset="-120"/>
                  <a:ea typeface="微軟正黑體" panose="020B0604030504040204" pitchFamily="34" charset="-120"/>
                </a:rPr>
                <a:t>A.left</a:t>
              </a:r>
              <a:r>
                <a:rPr lang="en-US" altLang="zh-TW" dirty="0">
                  <a:latin typeface="微軟正黑體" panose="020B0604030504040204" pitchFamily="34" charset="-120"/>
                  <a:ea typeface="微軟正黑體" panose="020B0604030504040204" pitchFamily="34" charset="-120"/>
                </a:rPr>
                <a:t> &lt;= </a:t>
              </a:r>
              <a:r>
                <a:rPr lang="en-US" altLang="zh-TW" dirty="0" err="1">
                  <a:latin typeface="微軟正黑體" panose="020B0604030504040204" pitchFamily="34" charset="-120"/>
                  <a:ea typeface="微軟正黑體" panose="020B0604030504040204" pitchFamily="34" charset="-120"/>
                </a:rPr>
                <a:t>B.right</a:t>
              </a:r>
              <a:endParaRPr lang="en-US" altLang="zh-TW"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dirty="0" err="1">
                  <a:latin typeface="微軟正黑體" panose="020B0604030504040204" pitchFamily="34" charset="-120"/>
                  <a:ea typeface="微軟正黑體" panose="020B0604030504040204" pitchFamily="34" charset="-120"/>
                </a:rPr>
                <a:t>A.right</a:t>
              </a:r>
              <a:r>
                <a:rPr lang="en-US" altLang="zh-TW" dirty="0">
                  <a:latin typeface="微軟正黑體" panose="020B0604030504040204" pitchFamily="34" charset="-120"/>
                  <a:ea typeface="微軟正黑體" panose="020B0604030504040204" pitchFamily="34" charset="-120"/>
                </a:rPr>
                <a:t> &gt;= </a:t>
              </a:r>
              <a:r>
                <a:rPr lang="en-US" altLang="zh-TW" dirty="0" err="1">
                  <a:latin typeface="微軟正黑體" panose="020B0604030504040204" pitchFamily="34" charset="-120"/>
                  <a:ea typeface="微軟正黑體" panose="020B0604030504040204" pitchFamily="34" charset="-120"/>
                </a:rPr>
                <a:t>B.left</a:t>
              </a:r>
              <a:endParaRPr lang="en-US" altLang="zh-TW"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dirty="0" err="1">
                  <a:latin typeface="微軟正黑體" panose="020B0604030504040204" pitchFamily="34" charset="-120"/>
                  <a:ea typeface="微軟正黑體" panose="020B0604030504040204" pitchFamily="34" charset="-120"/>
                </a:rPr>
                <a:t>A.top</a:t>
              </a:r>
              <a:r>
                <a:rPr lang="en-US" altLang="zh-TW" dirty="0">
                  <a:latin typeface="微軟正黑體" panose="020B0604030504040204" pitchFamily="34" charset="-120"/>
                  <a:ea typeface="微軟正黑體" panose="020B0604030504040204" pitchFamily="34" charset="-120"/>
                </a:rPr>
                <a:t> &lt;= </a:t>
              </a:r>
              <a:r>
                <a:rPr lang="en-US" altLang="zh-TW" dirty="0" err="1">
                  <a:latin typeface="微軟正黑體" panose="020B0604030504040204" pitchFamily="34" charset="-120"/>
                  <a:ea typeface="微軟正黑體" panose="020B0604030504040204" pitchFamily="34" charset="-120"/>
                </a:rPr>
                <a:t>B.bottom</a:t>
              </a:r>
              <a:endParaRPr lang="en-US" altLang="zh-TW"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dirty="0" err="1">
                  <a:latin typeface="微軟正黑體" panose="020B0604030504040204" pitchFamily="34" charset="-120"/>
                  <a:ea typeface="微軟正黑體" panose="020B0604030504040204" pitchFamily="34" charset="-120"/>
                </a:rPr>
                <a:t>A.bottom</a:t>
              </a:r>
              <a:r>
                <a:rPr lang="en-US" altLang="zh-TW" dirty="0">
                  <a:latin typeface="微軟正黑體" panose="020B0604030504040204" pitchFamily="34" charset="-120"/>
                  <a:ea typeface="微軟正黑體" panose="020B0604030504040204" pitchFamily="34" charset="-120"/>
                </a:rPr>
                <a:t> &gt;= </a:t>
              </a:r>
              <a:r>
                <a:rPr lang="en-US" altLang="zh-TW" dirty="0" err="1">
                  <a:latin typeface="微軟正黑體" panose="020B0604030504040204" pitchFamily="34" charset="-120"/>
                  <a:ea typeface="微軟正黑體" panose="020B0604030504040204" pitchFamily="34" charset="-120"/>
                </a:rPr>
                <a:t>B.top</a:t>
              </a:r>
              <a:endParaRPr lang="zh-TW" altLang="en-US" dirty="0">
                <a:latin typeface="微軟正黑體" panose="020B0604030504040204" pitchFamily="34" charset="-120"/>
                <a:ea typeface="微軟正黑體" panose="020B0604030504040204" pitchFamily="34" charset="-120"/>
              </a:endParaRPr>
            </a:p>
          </p:txBody>
        </p:sp>
        <p:sp>
          <p:nvSpPr>
            <p:cNvPr id="49" name="橢圓 48">
              <a:extLst>
                <a:ext uri="{FF2B5EF4-FFF2-40B4-BE49-F238E27FC236}">
                  <a16:creationId xmlns:a16="http://schemas.microsoft.com/office/drawing/2014/main" id="{4A78C2A8-6516-582D-AA8F-FDEB8B64F742}"/>
                </a:ext>
              </a:extLst>
            </p:cNvPr>
            <p:cNvSpPr/>
            <p:nvPr/>
          </p:nvSpPr>
          <p:spPr>
            <a:xfrm>
              <a:off x="4915381" y="4853948"/>
              <a:ext cx="309285" cy="309285"/>
            </a:xfrm>
            <a:prstGeom prst="ellipse">
              <a:avLst/>
            </a:prstGeom>
            <a:noFill/>
            <a:ln w="38100">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TW" altLang="en-US"/>
            </a:p>
          </p:txBody>
        </p:sp>
        <p:grpSp>
          <p:nvGrpSpPr>
            <p:cNvPr id="50" name="群組 49">
              <a:extLst>
                <a:ext uri="{FF2B5EF4-FFF2-40B4-BE49-F238E27FC236}">
                  <a16:creationId xmlns:a16="http://schemas.microsoft.com/office/drawing/2014/main" id="{FE3FD4F6-BAFB-8D05-5429-D2C6D0C24C62}"/>
                </a:ext>
              </a:extLst>
            </p:cNvPr>
            <p:cNvGrpSpPr/>
            <p:nvPr/>
          </p:nvGrpSpPr>
          <p:grpSpPr>
            <a:xfrm>
              <a:off x="4915380" y="4386819"/>
              <a:ext cx="270130" cy="270130"/>
              <a:chOff x="3391380" y="4898639"/>
              <a:chExt cx="270130" cy="270130"/>
            </a:xfrm>
          </p:grpSpPr>
          <p:cxnSp>
            <p:nvCxnSpPr>
              <p:cNvPr id="51" name="直線接點 50">
                <a:extLst>
                  <a:ext uri="{FF2B5EF4-FFF2-40B4-BE49-F238E27FC236}">
                    <a16:creationId xmlns:a16="http://schemas.microsoft.com/office/drawing/2014/main" id="{6D0968C9-6E8F-1540-0B54-CB5CD352BA5B}"/>
                  </a:ext>
                </a:extLst>
              </p:cNvPr>
              <p:cNvCxnSpPr/>
              <p:nvPr/>
            </p:nvCxnSpPr>
            <p:spPr>
              <a:xfrm flipV="1">
                <a:off x="3391380" y="4898639"/>
                <a:ext cx="270130" cy="27013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2" name="直線接點 51">
                <a:extLst>
                  <a:ext uri="{FF2B5EF4-FFF2-40B4-BE49-F238E27FC236}">
                    <a16:creationId xmlns:a16="http://schemas.microsoft.com/office/drawing/2014/main" id="{2C0A0561-E81F-1DA9-7D9A-0EBC4ABFED7E}"/>
                  </a:ext>
                </a:extLst>
              </p:cNvPr>
              <p:cNvCxnSpPr>
                <a:cxnSpLocks/>
              </p:cNvCxnSpPr>
              <p:nvPr/>
            </p:nvCxnSpPr>
            <p:spPr>
              <a:xfrm flipH="1" flipV="1">
                <a:off x="3391380" y="4898639"/>
                <a:ext cx="270130" cy="27013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sp>
        <p:nvSpPr>
          <p:cNvPr id="10" name="標題 1">
            <a:extLst>
              <a:ext uri="{FF2B5EF4-FFF2-40B4-BE49-F238E27FC236}">
                <a16:creationId xmlns:a16="http://schemas.microsoft.com/office/drawing/2014/main" id="{C94986C3-5DA9-B988-7F15-E08636C2A3A7}"/>
              </a:ext>
            </a:extLst>
          </p:cNvPr>
          <p:cNvSpPr txBox="1">
            <a:spLocks/>
          </p:cNvSpPr>
          <p:nvPr/>
        </p:nvSpPr>
        <p:spPr bwMode="auto">
          <a:xfrm>
            <a:off x="1524001" y="346027"/>
            <a:ext cx="8913813" cy="914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188720" tIns="45720" rIns="274320" bIns="45720" numCol="1" anchor="ctr" anchorCtr="0" compatLnSpc="1">
            <a:prstTxWarp prst="textNoShape">
              <a:avLst/>
            </a:prstTxWarp>
          </a:bodyPr>
          <a:lstStyle>
            <a:lvl1pPr algn="l" rtl="0" fontAlgn="base">
              <a:spcBef>
                <a:spcPct val="0"/>
              </a:spcBef>
              <a:spcAft>
                <a:spcPct val="0"/>
              </a:spcAft>
              <a:defRPr kumimoji="1" sz="3600" b="1" i="0" kern="1200">
                <a:solidFill>
                  <a:schemeClr val="bg1"/>
                </a:solidFill>
                <a:latin typeface="+mj-lt"/>
                <a:ea typeface="Heiti TC Light" charset="-120"/>
                <a:cs typeface="Heiti TC Light" charset="-120"/>
              </a:defRPr>
            </a:lvl1pPr>
            <a:lvl2pPr algn="l" rtl="0" fontAlgn="base">
              <a:spcBef>
                <a:spcPct val="0"/>
              </a:spcBef>
              <a:spcAft>
                <a:spcPct val="0"/>
              </a:spcAft>
              <a:defRPr kumimoji="1" sz="3600">
                <a:solidFill>
                  <a:schemeClr val="bg1"/>
                </a:solidFill>
                <a:latin typeface="Century Gothic" charset="0"/>
                <a:ea typeface="新細明體" charset="0"/>
                <a:cs typeface="新細明體" charset="0"/>
              </a:defRPr>
            </a:lvl2pPr>
            <a:lvl3pPr algn="l" rtl="0" fontAlgn="base">
              <a:spcBef>
                <a:spcPct val="0"/>
              </a:spcBef>
              <a:spcAft>
                <a:spcPct val="0"/>
              </a:spcAft>
              <a:defRPr kumimoji="1" sz="3600">
                <a:solidFill>
                  <a:schemeClr val="bg1"/>
                </a:solidFill>
                <a:latin typeface="Century Gothic" charset="0"/>
                <a:ea typeface="新細明體" charset="0"/>
                <a:cs typeface="新細明體" charset="0"/>
              </a:defRPr>
            </a:lvl3pPr>
            <a:lvl4pPr algn="l" rtl="0" fontAlgn="base">
              <a:spcBef>
                <a:spcPct val="0"/>
              </a:spcBef>
              <a:spcAft>
                <a:spcPct val="0"/>
              </a:spcAft>
              <a:defRPr kumimoji="1" sz="3600">
                <a:solidFill>
                  <a:schemeClr val="bg1"/>
                </a:solidFill>
                <a:latin typeface="Century Gothic" charset="0"/>
                <a:ea typeface="新細明體" charset="0"/>
                <a:cs typeface="新細明體" charset="0"/>
              </a:defRPr>
            </a:lvl4pPr>
            <a:lvl5pPr algn="l" rtl="0" fontAlgn="base">
              <a:spcBef>
                <a:spcPct val="0"/>
              </a:spcBef>
              <a:spcAft>
                <a:spcPct val="0"/>
              </a:spcAft>
              <a:defRPr kumimoji="1" sz="3600">
                <a:solidFill>
                  <a:schemeClr val="bg1"/>
                </a:solidFill>
                <a:latin typeface="Century Gothic" charset="0"/>
                <a:ea typeface="新細明體" charset="0"/>
                <a:cs typeface="新細明體" charset="0"/>
              </a:defRPr>
            </a:lvl5pPr>
            <a:lvl6pPr marL="457200" algn="l" rtl="0" fontAlgn="base">
              <a:spcBef>
                <a:spcPct val="0"/>
              </a:spcBef>
              <a:spcAft>
                <a:spcPct val="0"/>
              </a:spcAft>
              <a:defRPr kumimoji="1" sz="3600">
                <a:solidFill>
                  <a:schemeClr val="bg1"/>
                </a:solidFill>
                <a:latin typeface="Century Gothic" charset="0"/>
                <a:ea typeface="新細明體" charset="0"/>
                <a:cs typeface="新細明體" charset="0"/>
              </a:defRPr>
            </a:lvl6pPr>
            <a:lvl7pPr marL="914400" algn="l" rtl="0" fontAlgn="base">
              <a:spcBef>
                <a:spcPct val="0"/>
              </a:spcBef>
              <a:spcAft>
                <a:spcPct val="0"/>
              </a:spcAft>
              <a:defRPr kumimoji="1" sz="3600">
                <a:solidFill>
                  <a:schemeClr val="bg1"/>
                </a:solidFill>
                <a:latin typeface="Century Gothic" charset="0"/>
                <a:ea typeface="新細明體" charset="0"/>
                <a:cs typeface="新細明體" charset="0"/>
              </a:defRPr>
            </a:lvl7pPr>
            <a:lvl8pPr marL="1371600" algn="l" rtl="0" fontAlgn="base">
              <a:spcBef>
                <a:spcPct val="0"/>
              </a:spcBef>
              <a:spcAft>
                <a:spcPct val="0"/>
              </a:spcAft>
              <a:defRPr kumimoji="1" sz="3600">
                <a:solidFill>
                  <a:schemeClr val="bg1"/>
                </a:solidFill>
                <a:latin typeface="Century Gothic" charset="0"/>
                <a:ea typeface="新細明體" charset="0"/>
                <a:cs typeface="新細明體" charset="0"/>
              </a:defRPr>
            </a:lvl8pPr>
            <a:lvl9pPr marL="1828800" algn="l" rtl="0" fontAlgn="base">
              <a:spcBef>
                <a:spcPct val="0"/>
              </a:spcBef>
              <a:spcAft>
                <a:spcPct val="0"/>
              </a:spcAft>
              <a:defRPr kumimoji="1" sz="3600">
                <a:solidFill>
                  <a:schemeClr val="bg1"/>
                </a:solidFill>
                <a:latin typeface="Century Gothic" charset="0"/>
                <a:ea typeface="新細明體" charset="0"/>
                <a:cs typeface="新細明體" charset="0"/>
              </a:defRPr>
            </a:lvl9pPr>
          </a:lstStyle>
          <a:p>
            <a:pPr defTabSz="914400"/>
            <a:r>
              <a:rPr lang="en-US" altLang="zh-TW" sz="3600" dirty="0">
                <a:latin typeface="微軟正黑體" panose="020B0604030504040204" pitchFamily="34" charset="-120"/>
                <a:ea typeface="微軟正黑體" panose="020B0604030504040204" pitchFamily="34" charset="-120"/>
              </a:rPr>
              <a:t>AABB Collision Detection</a:t>
            </a:r>
            <a:endParaRPr lang="zh-TW" altLang="en-US" dirty="0"/>
          </a:p>
        </p:txBody>
      </p:sp>
    </p:spTree>
    <p:extLst>
      <p:ext uri="{BB962C8B-B14F-4D97-AF65-F5344CB8AC3E}">
        <p14:creationId xmlns:p14="http://schemas.microsoft.com/office/powerpoint/2010/main" val="3444992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655" y="1825580"/>
            <a:ext cx="1264595" cy="1264595"/>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6252" y="2538194"/>
            <a:ext cx="1320200" cy="1320200"/>
          </a:xfrm>
          <a:prstGeom prst="rect">
            <a:avLst/>
          </a:prstGeom>
        </p:spPr>
      </p:pic>
      <p:sp>
        <p:nvSpPr>
          <p:cNvPr id="7" name="矩形 6"/>
          <p:cNvSpPr/>
          <p:nvPr/>
        </p:nvSpPr>
        <p:spPr>
          <a:xfrm>
            <a:off x="7634339" y="1813403"/>
            <a:ext cx="1279910" cy="1278925"/>
          </a:xfrm>
          <a:prstGeom prst="rect">
            <a:avLst/>
          </a:prstGeom>
          <a:solidFill>
            <a:srgbClr val="3399FF">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8396253" y="2536042"/>
            <a:ext cx="1300055" cy="1322352"/>
          </a:xfrm>
          <a:prstGeom prst="rect">
            <a:avLst/>
          </a:prstGeom>
          <a:solidFill>
            <a:srgbClr val="FF6600">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81A253DB-562A-202B-C482-37C5F80E4603}"/>
              </a:ext>
            </a:extLst>
          </p:cNvPr>
          <p:cNvSpPr txBox="1"/>
          <p:nvPr/>
        </p:nvSpPr>
        <p:spPr>
          <a:xfrm>
            <a:off x="7634339" y="1842244"/>
            <a:ext cx="356188" cy="369332"/>
          </a:xfrm>
          <a:prstGeom prst="rect">
            <a:avLst/>
          </a:prstGeom>
          <a:noFill/>
        </p:spPr>
        <p:txBody>
          <a:bodyPr wrap="none" rtlCol="0">
            <a:spAutoFit/>
          </a:bodyPr>
          <a:lstStyle/>
          <a:p>
            <a:r>
              <a:rPr kumimoji="1" lang="en-US" altLang="zh-TW" dirty="0"/>
              <a:t>A</a:t>
            </a:r>
            <a:endParaRPr kumimoji="1" lang="zh-TW" altLang="en-US" dirty="0"/>
          </a:p>
        </p:txBody>
      </p:sp>
      <p:sp>
        <p:nvSpPr>
          <p:cNvPr id="9" name="文字方塊 8">
            <a:extLst>
              <a:ext uri="{FF2B5EF4-FFF2-40B4-BE49-F238E27FC236}">
                <a16:creationId xmlns:a16="http://schemas.microsoft.com/office/drawing/2014/main" id="{33C756B5-8565-8107-10CC-8DD8A26C2472}"/>
              </a:ext>
            </a:extLst>
          </p:cNvPr>
          <p:cNvSpPr txBox="1"/>
          <p:nvPr/>
        </p:nvSpPr>
        <p:spPr>
          <a:xfrm>
            <a:off x="9358446" y="2533889"/>
            <a:ext cx="317716" cy="369332"/>
          </a:xfrm>
          <a:prstGeom prst="rect">
            <a:avLst/>
          </a:prstGeom>
          <a:noFill/>
        </p:spPr>
        <p:txBody>
          <a:bodyPr wrap="none" rtlCol="0">
            <a:spAutoFit/>
          </a:bodyPr>
          <a:lstStyle/>
          <a:p>
            <a:r>
              <a:rPr lang="en-US" altLang="zh-TW" dirty="0"/>
              <a:t>B</a:t>
            </a:r>
            <a:endParaRPr kumimoji="1" lang="zh-TW" altLang="en-US" dirty="0"/>
          </a:p>
        </p:txBody>
      </p:sp>
      <p:grpSp>
        <p:nvGrpSpPr>
          <p:cNvPr id="38" name="群組 37">
            <a:extLst>
              <a:ext uri="{FF2B5EF4-FFF2-40B4-BE49-F238E27FC236}">
                <a16:creationId xmlns:a16="http://schemas.microsoft.com/office/drawing/2014/main" id="{45630831-D2A4-A46F-31A1-BA1AFEEDD7D5}"/>
              </a:ext>
            </a:extLst>
          </p:cNvPr>
          <p:cNvGrpSpPr/>
          <p:nvPr/>
        </p:nvGrpSpPr>
        <p:grpSpPr>
          <a:xfrm>
            <a:off x="7128887" y="4521884"/>
            <a:ext cx="1564507" cy="1815762"/>
            <a:chOff x="5604886" y="4521884"/>
            <a:chExt cx="1564507" cy="1815762"/>
          </a:xfrm>
        </p:grpSpPr>
        <p:pic>
          <p:nvPicPr>
            <p:cNvPr id="13" name="圖片 12">
              <a:extLst>
                <a:ext uri="{FF2B5EF4-FFF2-40B4-BE49-F238E27FC236}">
                  <a16:creationId xmlns:a16="http://schemas.microsoft.com/office/drawing/2014/main" id="{0136BFC8-F874-3F06-4BCD-9210834D08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8686" y="4524036"/>
              <a:ext cx="1320200" cy="1320200"/>
            </a:xfrm>
            <a:prstGeom prst="rect">
              <a:avLst/>
            </a:prstGeom>
          </p:spPr>
        </p:pic>
        <p:sp>
          <p:nvSpPr>
            <p:cNvPr id="15" name="矩形 14">
              <a:extLst>
                <a:ext uri="{FF2B5EF4-FFF2-40B4-BE49-F238E27FC236}">
                  <a16:creationId xmlns:a16="http://schemas.microsoft.com/office/drawing/2014/main" id="{935F4364-9A69-F6D6-41C8-512C298B79F3}"/>
                </a:ext>
              </a:extLst>
            </p:cNvPr>
            <p:cNvSpPr/>
            <p:nvPr/>
          </p:nvSpPr>
          <p:spPr>
            <a:xfrm>
              <a:off x="5748686" y="4521884"/>
              <a:ext cx="1300055" cy="1322352"/>
            </a:xfrm>
            <a:prstGeom prst="rect">
              <a:avLst/>
            </a:prstGeom>
            <a:solidFill>
              <a:srgbClr val="FF6600">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CEB059C2-348B-DB80-5692-E4BEEF2A5AA1}"/>
                </a:ext>
              </a:extLst>
            </p:cNvPr>
            <p:cNvSpPr txBox="1"/>
            <p:nvPr/>
          </p:nvSpPr>
          <p:spPr>
            <a:xfrm>
              <a:off x="6683958" y="4581034"/>
              <a:ext cx="317716" cy="369332"/>
            </a:xfrm>
            <a:prstGeom prst="rect">
              <a:avLst/>
            </a:prstGeom>
            <a:noFill/>
          </p:spPr>
          <p:txBody>
            <a:bodyPr wrap="none" rtlCol="0">
              <a:spAutoFit/>
            </a:bodyPr>
            <a:lstStyle/>
            <a:p>
              <a:r>
                <a:rPr lang="en-US" altLang="zh-TW" dirty="0"/>
                <a:t>B</a:t>
              </a:r>
              <a:endParaRPr kumimoji="1" lang="zh-TW" altLang="en-US" dirty="0"/>
            </a:p>
          </p:txBody>
        </p:sp>
        <p:sp>
          <p:nvSpPr>
            <p:cNvPr id="34" name="三角形 33">
              <a:extLst>
                <a:ext uri="{FF2B5EF4-FFF2-40B4-BE49-F238E27FC236}">
                  <a16:creationId xmlns:a16="http://schemas.microsoft.com/office/drawing/2014/main" id="{E307ED0B-C072-7A4C-07A3-12D99EE08C46}"/>
                </a:ext>
              </a:extLst>
            </p:cNvPr>
            <p:cNvSpPr/>
            <p:nvPr/>
          </p:nvSpPr>
          <p:spPr>
            <a:xfrm>
              <a:off x="5604886" y="5941861"/>
              <a:ext cx="267969" cy="395785"/>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TW" altLang="en-US"/>
            </a:p>
          </p:txBody>
        </p:sp>
        <p:sp>
          <p:nvSpPr>
            <p:cNvPr id="35" name="三角形 34">
              <a:extLst>
                <a:ext uri="{FF2B5EF4-FFF2-40B4-BE49-F238E27FC236}">
                  <a16:creationId xmlns:a16="http://schemas.microsoft.com/office/drawing/2014/main" id="{05698A29-03C1-3DB6-1D7D-33C649AA15C5}"/>
                </a:ext>
              </a:extLst>
            </p:cNvPr>
            <p:cNvSpPr/>
            <p:nvPr/>
          </p:nvSpPr>
          <p:spPr>
            <a:xfrm>
              <a:off x="6901424" y="5941861"/>
              <a:ext cx="267969" cy="395785"/>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TW" altLang="en-US"/>
            </a:p>
          </p:txBody>
        </p:sp>
      </p:grpSp>
      <p:grpSp>
        <p:nvGrpSpPr>
          <p:cNvPr id="37" name="群組 36">
            <a:extLst>
              <a:ext uri="{FF2B5EF4-FFF2-40B4-BE49-F238E27FC236}">
                <a16:creationId xmlns:a16="http://schemas.microsoft.com/office/drawing/2014/main" id="{392B6545-6F0E-FDF9-0D98-3302559E7F2D}"/>
              </a:ext>
            </a:extLst>
          </p:cNvPr>
          <p:cNvGrpSpPr/>
          <p:nvPr/>
        </p:nvGrpSpPr>
        <p:grpSpPr>
          <a:xfrm>
            <a:off x="7807588" y="4529308"/>
            <a:ext cx="1550858" cy="1808339"/>
            <a:chOff x="7228970" y="4529307"/>
            <a:chExt cx="1550858" cy="1808339"/>
          </a:xfrm>
        </p:grpSpPr>
        <p:pic>
          <p:nvPicPr>
            <p:cNvPr id="28" name="圖片 27">
              <a:extLst>
                <a:ext uri="{FF2B5EF4-FFF2-40B4-BE49-F238E27FC236}">
                  <a16:creationId xmlns:a16="http://schemas.microsoft.com/office/drawing/2014/main" id="{778DB859-C8BC-455A-4E38-E5CBD209C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249" y="4541484"/>
              <a:ext cx="1264595" cy="1264595"/>
            </a:xfrm>
            <a:prstGeom prst="rect">
              <a:avLst/>
            </a:prstGeom>
          </p:spPr>
        </p:pic>
        <p:sp>
          <p:nvSpPr>
            <p:cNvPr id="29" name="矩形 28">
              <a:extLst>
                <a:ext uri="{FF2B5EF4-FFF2-40B4-BE49-F238E27FC236}">
                  <a16:creationId xmlns:a16="http://schemas.microsoft.com/office/drawing/2014/main" id="{1C5A1225-1F13-4AE4-351C-3DE19AFAD371}"/>
                </a:ext>
              </a:extLst>
            </p:cNvPr>
            <p:cNvSpPr/>
            <p:nvPr/>
          </p:nvSpPr>
          <p:spPr>
            <a:xfrm>
              <a:off x="7365934" y="4529307"/>
              <a:ext cx="1279910" cy="1278925"/>
            </a:xfrm>
            <a:prstGeom prst="rect">
              <a:avLst/>
            </a:prstGeom>
            <a:solidFill>
              <a:srgbClr val="3399FF">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 name="文字方塊 29">
              <a:extLst>
                <a:ext uri="{FF2B5EF4-FFF2-40B4-BE49-F238E27FC236}">
                  <a16:creationId xmlns:a16="http://schemas.microsoft.com/office/drawing/2014/main" id="{316EFAA9-BF15-4BD5-FD84-EC0148E96152}"/>
                </a:ext>
              </a:extLst>
            </p:cNvPr>
            <p:cNvSpPr txBox="1"/>
            <p:nvPr/>
          </p:nvSpPr>
          <p:spPr>
            <a:xfrm>
              <a:off x="7344185" y="4529307"/>
              <a:ext cx="356188" cy="369332"/>
            </a:xfrm>
            <a:prstGeom prst="rect">
              <a:avLst/>
            </a:prstGeom>
            <a:noFill/>
          </p:spPr>
          <p:txBody>
            <a:bodyPr wrap="none" rtlCol="0">
              <a:spAutoFit/>
            </a:bodyPr>
            <a:lstStyle/>
            <a:p>
              <a:r>
                <a:rPr kumimoji="1" lang="en-US" altLang="zh-TW" dirty="0"/>
                <a:t>A</a:t>
              </a:r>
              <a:endParaRPr kumimoji="1" lang="zh-TW" altLang="en-US" dirty="0"/>
            </a:p>
          </p:txBody>
        </p:sp>
        <p:sp>
          <p:nvSpPr>
            <p:cNvPr id="33" name="三角形 32">
              <a:extLst>
                <a:ext uri="{FF2B5EF4-FFF2-40B4-BE49-F238E27FC236}">
                  <a16:creationId xmlns:a16="http://schemas.microsoft.com/office/drawing/2014/main" id="{FF33D173-F726-1EBA-3EC8-F3C43A7E4673}"/>
                </a:ext>
              </a:extLst>
            </p:cNvPr>
            <p:cNvSpPr/>
            <p:nvPr/>
          </p:nvSpPr>
          <p:spPr>
            <a:xfrm>
              <a:off x="8511859" y="5941861"/>
              <a:ext cx="267969" cy="395785"/>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TW" altLang="en-US"/>
            </a:p>
          </p:txBody>
        </p:sp>
        <p:sp>
          <p:nvSpPr>
            <p:cNvPr id="36" name="三角形 35">
              <a:extLst>
                <a:ext uri="{FF2B5EF4-FFF2-40B4-BE49-F238E27FC236}">
                  <a16:creationId xmlns:a16="http://schemas.microsoft.com/office/drawing/2014/main" id="{D2C9CEF1-17C2-6AB5-A090-268461144D60}"/>
                </a:ext>
              </a:extLst>
            </p:cNvPr>
            <p:cNvSpPr/>
            <p:nvPr/>
          </p:nvSpPr>
          <p:spPr>
            <a:xfrm>
              <a:off x="7228970" y="5941861"/>
              <a:ext cx="267969" cy="395785"/>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TW" altLang="en-US"/>
            </a:p>
          </p:txBody>
        </p:sp>
      </p:grpSp>
      <p:grpSp>
        <p:nvGrpSpPr>
          <p:cNvPr id="10" name="群組 9">
            <a:extLst>
              <a:ext uri="{FF2B5EF4-FFF2-40B4-BE49-F238E27FC236}">
                <a16:creationId xmlns:a16="http://schemas.microsoft.com/office/drawing/2014/main" id="{58BDC479-1A32-DD29-9EFA-8C1E1535557F}"/>
              </a:ext>
            </a:extLst>
          </p:cNvPr>
          <p:cNvGrpSpPr/>
          <p:nvPr/>
        </p:nvGrpSpPr>
        <p:grpSpPr>
          <a:xfrm>
            <a:off x="1839622" y="1477084"/>
            <a:ext cx="4872427" cy="3884781"/>
            <a:chOff x="2315395" y="2452866"/>
            <a:chExt cx="4872427" cy="3884781"/>
          </a:xfrm>
        </p:grpSpPr>
        <p:sp>
          <p:nvSpPr>
            <p:cNvPr id="8" name="文字方塊 7"/>
            <p:cNvSpPr txBox="1"/>
            <p:nvPr/>
          </p:nvSpPr>
          <p:spPr>
            <a:xfrm>
              <a:off x="2315395" y="2452866"/>
              <a:ext cx="4872427" cy="3884781"/>
            </a:xfrm>
            <a:prstGeom prst="rect">
              <a:avLst/>
            </a:prstGeom>
            <a:noFill/>
          </p:spPr>
          <p:txBody>
            <a:bodyPr wrap="square" rtlCol="0">
              <a:spAutoFit/>
            </a:bodyPr>
            <a:lstStyle/>
            <a:p>
              <a:pPr>
                <a:lnSpc>
                  <a:spcPct val="200000"/>
                </a:lnSpc>
              </a:pPr>
              <a:r>
                <a:rPr lang="en-US" altLang="zh-TW" dirty="0">
                  <a:latin typeface="微軟正黑體" panose="020B0604030504040204" pitchFamily="34" charset="-120"/>
                  <a:ea typeface="微軟正黑體" panose="020B0604030504040204" pitchFamily="34" charset="-120"/>
                </a:rPr>
                <a:t>AABB (Axis-Aligned Bounding Boxes):</a:t>
              </a:r>
            </a:p>
            <a:p>
              <a:pPr>
                <a:lnSpc>
                  <a:spcPct val="200000"/>
                </a:lnSpc>
              </a:pPr>
              <a:r>
                <a:rPr lang="en" altLang="zh-TW" dirty="0">
                  <a:latin typeface="微軟正黑體" panose="020B0604030504040204" pitchFamily="34" charset="-120"/>
                  <a:ea typeface="微軟正黑體" panose="020B0604030504040204" pitchFamily="34" charset="-120"/>
                </a:rPr>
                <a:t>The algorithm checks four conditions</a:t>
              </a:r>
              <a:br>
                <a:rPr lang="en" altLang="zh-TW" dirty="0">
                  <a:latin typeface="微軟正黑體" panose="020B0604030504040204" pitchFamily="34" charset="-120"/>
                  <a:ea typeface="微軟正黑體" panose="020B0604030504040204" pitchFamily="34" charset="-120"/>
                </a:rPr>
              </a:br>
              <a:r>
                <a:rPr lang="en" altLang="zh-TW" dirty="0">
                  <a:latin typeface="微軟正黑體" panose="020B0604030504040204" pitchFamily="34" charset="-120"/>
                  <a:ea typeface="微軟正黑體" panose="020B0604030504040204" pitchFamily="34" charset="-120"/>
                </a:rPr>
                <a:t>to determine whether the boxes intersect:</a:t>
              </a:r>
            </a:p>
            <a:p>
              <a:pPr marL="285750" indent="-285750">
                <a:lnSpc>
                  <a:spcPct val="200000"/>
                </a:lnSpc>
                <a:buFont typeface="Arial" panose="020B0604020202020204" pitchFamily="34" charset="0"/>
                <a:buChar char="•"/>
              </a:pPr>
              <a:r>
                <a:rPr lang="en-US" altLang="zh-TW" dirty="0" err="1">
                  <a:latin typeface="微軟正黑體" panose="020B0604030504040204" pitchFamily="34" charset="-120"/>
                  <a:ea typeface="微軟正黑體" panose="020B0604030504040204" pitchFamily="34" charset="-120"/>
                </a:rPr>
                <a:t>A.left</a:t>
              </a:r>
              <a:r>
                <a:rPr lang="en-US" altLang="zh-TW" dirty="0">
                  <a:latin typeface="微軟正黑體" panose="020B0604030504040204" pitchFamily="34" charset="-120"/>
                  <a:ea typeface="微軟正黑體" panose="020B0604030504040204" pitchFamily="34" charset="-120"/>
                </a:rPr>
                <a:t> &lt;= </a:t>
              </a:r>
              <a:r>
                <a:rPr lang="en-US" altLang="zh-TW" dirty="0" err="1">
                  <a:latin typeface="微軟正黑體" panose="020B0604030504040204" pitchFamily="34" charset="-120"/>
                  <a:ea typeface="微軟正黑體" panose="020B0604030504040204" pitchFamily="34" charset="-120"/>
                </a:rPr>
                <a:t>B.right</a:t>
              </a:r>
              <a:endParaRPr lang="en-US" altLang="zh-TW"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dirty="0" err="1">
                  <a:latin typeface="微軟正黑體" panose="020B0604030504040204" pitchFamily="34" charset="-120"/>
                  <a:ea typeface="微軟正黑體" panose="020B0604030504040204" pitchFamily="34" charset="-120"/>
                </a:rPr>
                <a:t>A.right</a:t>
              </a:r>
              <a:r>
                <a:rPr lang="en-US" altLang="zh-TW" dirty="0">
                  <a:latin typeface="微軟正黑體" panose="020B0604030504040204" pitchFamily="34" charset="-120"/>
                  <a:ea typeface="微軟正黑體" panose="020B0604030504040204" pitchFamily="34" charset="-120"/>
                </a:rPr>
                <a:t> &gt;= </a:t>
              </a:r>
              <a:r>
                <a:rPr lang="en-US" altLang="zh-TW" dirty="0" err="1">
                  <a:latin typeface="微軟正黑體" panose="020B0604030504040204" pitchFamily="34" charset="-120"/>
                  <a:ea typeface="微軟正黑體" panose="020B0604030504040204" pitchFamily="34" charset="-120"/>
                </a:rPr>
                <a:t>B.left</a:t>
              </a:r>
              <a:endParaRPr lang="en-US" altLang="zh-TW"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dirty="0" err="1">
                  <a:latin typeface="微軟正黑體" panose="020B0604030504040204" pitchFamily="34" charset="-120"/>
                  <a:ea typeface="微軟正黑體" panose="020B0604030504040204" pitchFamily="34" charset="-120"/>
                </a:rPr>
                <a:t>A.top</a:t>
              </a:r>
              <a:r>
                <a:rPr lang="en-US" altLang="zh-TW" dirty="0">
                  <a:latin typeface="微軟正黑體" panose="020B0604030504040204" pitchFamily="34" charset="-120"/>
                  <a:ea typeface="微軟正黑體" panose="020B0604030504040204" pitchFamily="34" charset="-120"/>
                </a:rPr>
                <a:t> &lt;= </a:t>
              </a:r>
              <a:r>
                <a:rPr lang="en-US" altLang="zh-TW" dirty="0" err="1">
                  <a:latin typeface="微軟正黑體" panose="020B0604030504040204" pitchFamily="34" charset="-120"/>
                  <a:ea typeface="微軟正黑體" panose="020B0604030504040204" pitchFamily="34" charset="-120"/>
                </a:rPr>
                <a:t>B.bottom</a:t>
              </a:r>
              <a:endParaRPr lang="en-US" altLang="zh-TW"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dirty="0" err="1">
                  <a:latin typeface="微軟正黑體" panose="020B0604030504040204" pitchFamily="34" charset="-120"/>
                  <a:ea typeface="微軟正黑體" panose="020B0604030504040204" pitchFamily="34" charset="-120"/>
                </a:rPr>
                <a:t>A.bottom</a:t>
              </a:r>
              <a:r>
                <a:rPr lang="en-US" altLang="zh-TW" dirty="0">
                  <a:latin typeface="微軟正黑體" panose="020B0604030504040204" pitchFamily="34" charset="-120"/>
                  <a:ea typeface="微軟正黑體" panose="020B0604030504040204" pitchFamily="34" charset="-120"/>
                </a:rPr>
                <a:t> &gt;= </a:t>
              </a:r>
              <a:r>
                <a:rPr lang="en-US" altLang="zh-TW" dirty="0" err="1">
                  <a:latin typeface="微軟正黑體" panose="020B0604030504040204" pitchFamily="34" charset="-120"/>
                  <a:ea typeface="微軟正黑體" panose="020B0604030504040204" pitchFamily="34" charset="-120"/>
                </a:rPr>
                <a:t>B.top</a:t>
              </a:r>
              <a:endParaRPr lang="zh-TW" altLang="en-US" dirty="0">
                <a:latin typeface="微軟正黑體" panose="020B0604030504040204" pitchFamily="34" charset="-120"/>
                <a:ea typeface="微軟正黑體" panose="020B0604030504040204" pitchFamily="34" charset="-120"/>
              </a:endParaRPr>
            </a:p>
          </p:txBody>
        </p:sp>
        <p:sp>
          <p:nvSpPr>
            <p:cNvPr id="2" name="橢圓 1">
              <a:extLst>
                <a:ext uri="{FF2B5EF4-FFF2-40B4-BE49-F238E27FC236}">
                  <a16:creationId xmlns:a16="http://schemas.microsoft.com/office/drawing/2014/main" id="{53911723-45A9-DC15-5937-F4E767455A52}"/>
                </a:ext>
              </a:extLst>
            </p:cNvPr>
            <p:cNvSpPr/>
            <p:nvPr/>
          </p:nvSpPr>
          <p:spPr>
            <a:xfrm>
              <a:off x="4915381" y="4308037"/>
              <a:ext cx="309285" cy="309285"/>
            </a:xfrm>
            <a:prstGeom prst="ellipse">
              <a:avLst/>
            </a:prstGeom>
            <a:noFill/>
            <a:ln w="38100">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TW" altLang="en-US"/>
            </a:p>
          </p:txBody>
        </p:sp>
        <p:sp>
          <p:nvSpPr>
            <p:cNvPr id="16" name="橢圓 15">
              <a:extLst>
                <a:ext uri="{FF2B5EF4-FFF2-40B4-BE49-F238E27FC236}">
                  <a16:creationId xmlns:a16="http://schemas.microsoft.com/office/drawing/2014/main" id="{3AE056D1-FA99-AFF4-5F3B-A905E690C999}"/>
                </a:ext>
              </a:extLst>
            </p:cNvPr>
            <p:cNvSpPr/>
            <p:nvPr/>
          </p:nvSpPr>
          <p:spPr>
            <a:xfrm>
              <a:off x="4915381" y="4853948"/>
              <a:ext cx="309285" cy="309285"/>
            </a:xfrm>
            <a:prstGeom prst="ellipse">
              <a:avLst/>
            </a:prstGeom>
            <a:noFill/>
            <a:ln w="38100">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TW" altLang="en-US"/>
            </a:p>
          </p:txBody>
        </p:sp>
      </p:grpSp>
      <p:sp>
        <p:nvSpPr>
          <p:cNvPr id="14" name="標題 1">
            <a:extLst>
              <a:ext uri="{FF2B5EF4-FFF2-40B4-BE49-F238E27FC236}">
                <a16:creationId xmlns:a16="http://schemas.microsoft.com/office/drawing/2014/main" id="{52ADE161-968C-3772-4392-6ABBB95AB4D8}"/>
              </a:ext>
            </a:extLst>
          </p:cNvPr>
          <p:cNvSpPr txBox="1">
            <a:spLocks/>
          </p:cNvSpPr>
          <p:nvPr/>
        </p:nvSpPr>
        <p:spPr bwMode="auto">
          <a:xfrm>
            <a:off x="1524001" y="346027"/>
            <a:ext cx="8913813" cy="914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188720" tIns="45720" rIns="274320" bIns="45720" numCol="1" anchor="ctr" anchorCtr="0" compatLnSpc="1">
            <a:prstTxWarp prst="textNoShape">
              <a:avLst/>
            </a:prstTxWarp>
          </a:bodyPr>
          <a:lstStyle>
            <a:lvl1pPr algn="l" rtl="0" fontAlgn="base">
              <a:spcBef>
                <a:spcPct val="0"/>
              </a:spcBef>
              <a:spcAft>
                <a:spcPct val="0"/>
              </a:spcAft>
              <a:defRPr kumimoji="1" sz="3600" b="1" i="0" kern="1200">
                <a:solidFill>
                  <a:schemeClr val="bg1"/>
                </a:solidFill>
                <a:latin typeface="+mj-lt"/>
                <a:ea typeface="Heiti TC Light" charset="-120"/>
                <a:cs typeface="Heiti TC Light" charset="-120"/>
              </a:defRPr>
            </a:lvl1pPr>
            <a:lvl2pPr algn="l" rtl="0" fontAlgn="base">
              <a:spcBef>
                <a:spcPct val="0"/>
              </a:spcBef>
              <a:spcAft>
                <a:spcPct val="0"/>
              </a:spcAft>
              <a:defRPr kumimoji="1" sz="3600">
                <a:solidFill>
                  <a:schemeClr val="bg1"/>
                </a:solidFill>
                <a:latin typeface="Century Gothic" charset="0"/>
                <a:ea typeface="新細明體" charset="0"/>
                <a:cs typeface="新細明體" charset="0"/>
              </a:defRPr>
            </a:lvl2pPr>
            <a:lvl3pPr algn="l" rtl="0" fontAlgn="base">
              <a:spcBef>
                <a:spcPct val="0"/>
              </a:spcBef>
              <a:spcAft>
                <a:spcPct val="0"/>
              </a:spcAft>
              <a:defRPr kumimoji="1" sz="3600">
                <a:solidFill>
                  <a:schemeClr val="bg1"/>
                </a:solidFill>
                <a:latin typeface="Century Gothic" charset="0"/>
                <a:ea typeface="新細明體" charset="0"/>
                <a:cs typeface="新細明體" charset="0"/>
              </a:defRPr>
            </a:lvl3pPr>
            <a:lvl4pPr algn="l" rtl="0" fontAlgn="base">
              <a:spcBef>
                <a:spcPct val="0"/>
              </a:spcBef>
              <a:spcAft>
                <a:spcPct val="0"/>
              </a:spcAft>
              <a:defRPr kumimoji="1" sz="3600">
                <a:solidFill>
                  <a:schemeClr val="bg1"/>
                </a:solidFill>
                <a:latin typeface="Century Gothic" charset="0"/>
                <a:ea typeface="新細明體" charset="0"/>
                <a:cs typeface="新細明體" charset="0"/>
              </a:defRPr>
            </a:lvl4pPr>
            <a:lvl5pPr algn="l" rtl="0" fontAlgn="base">
              <a:spcBef>
                <a:spcPct val="0"/>
              </a:spcBef>
              <a:spcAft>
                <a:spcPct val="0"/>
              </a:spcAft>
              <a:defRPr kumimoji="1" sz="3600">
                <a:solidFill>
                  <a:schemeClr val="bg1"/>
                </a:solidFill>
                <a:latin typeface="Century Gothic" charset="0"/>
                <a:ea typeface="新細明體" charset="0"/>
                <a:cs typeface="新細明體" charset="0"/>
              </a:defRPr>
            </a:lvl5pPr>
            <a:lvl6pPr marL="457200" algn="l" rtl="0" fontAlgn="base">
              <a:spcBef>
                <a:spcPct val="0"/>
              </a:spcBef>
              <a:spcAft>
                <a:spcPct val="0"/>
              </a:spcAft>
              <a:defRPr kumimoji="1" sz="3600">
                <a:solidFill>
                  <a:schemeClr val="bg1"/>
                </a:solidFill>
                <a:latin typeface="Century Gothic" charset="0"/>
                <a:ea typeface="新細明體" charset="0"/>
                <a:cs typeface="新細明體" charset="0"/>
              </a:defRPr>
            </a:lvl6pPr>
            <a:lvl7pPr marL="914400" algn="l" rtl="0" fontAlgn="base">
              <a:spcBef>
                <a:spcPct val="0"/>
              </a:spcBef>
              <a:spcAft>
                <a:spcPct val="0"/>
              </a:spcAft>
              <a:defRPr kumimoji="1" sz="3600">
                <a:solidFill>
                  <a:schemeClr val="bg1"/>
                </a:solidFill>
                <a:latin typeface="Century Gothic" charset="0"/>
                <a:ea typeface="新細明體" charset="0"/>
                <a:cs typeface="新細明體" charset="0"/>
              </a:defRPr>
            </a:lvl7pPr>
            <a:lvl8pPr marL="1371600" algn="l" rtl="0" fontAlgn="base">
              <a:spcBef>
                <a:spcPct val="0"/>
              </a:spcBef>
              <a:spcAft>
                <a:spcPct val="0"/>
              </a:spcAft>
              <a:defRPr kumimoji="1" sz="3600">
                <a:solidFill>
                  <a:schemeClr val="bg1"/>
                </a:solidFill>
                <a:latin typeface="Century Gothic" charset="0"/>
                <a:ea typeface="新細明體" charset="0"/>
                <a:cs typeface="新細明體" charset="0"/>
              </a:defRPr>
            </a:lvl8pPr>
            <a:lvl9pPr marL="1828800" algn="l" rtl="0" fontAlgn="base">
              <a:spcBef>
                <a:spcPct val="0"/>
              </a:spcBef>
              <a:spcAft>
                <a:spcPct val="0"/>
              </a:spcAft>
              <a:defRPr kumimoji="1" sz="3600">
                <a:solidFill>
                  <a:schemeClr val="bg1"/>
                </a:solidFill>
                <a:latin typeface="Century Gothic" charset="0"/>
                <a:ea typeface="新細明體" charset="0"/>
                <a:cs typeface="新細明體" charset="0"/>
              </a:defRPr>
            </a:lvl9pPr>
          </a:lstStyle>
          <a:p>
            <a:pPr defTabSz="914400"/>
            <a:r>
              <a:rPr lang="en-US" altLang="zh-TW" sz="3600" dirty="0">
                <a:latin typeface="微軟正黑體" panose="020B0604030504040204" pitchFamily="34" charset="-120"/>
                <a:ea typeface="微軟正黑體" panose="020B0604030504040204" pitchFamily="34" charset="-120"/>
              </a:rPr>
              <a:t>AABB Collision Detection</a:t>
            </a:r>
            <a:endParaRPr lang="zh-TW" altLang="en-US" dirty="0"/>
          </a:p>
        </p:txBody>
      </p:sp>
    </p:spTree>
    <p:extLst>
      <p:ext uri="{BB962C8B-B14F-4D97-AF65-F5344CB8AC3E}">
        <p14:creationId xmlns:p14="http://schemas.microsoft.com/office/powerpoint/2010/main" val="1453694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655" y="1825580"/>
            <a:ext cx="1264595" cy="1264595"/>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6252" y="2538194"/>
            <a:ext cx="1320200" cy="1320200"/>
          </a:xfrm>
          <a:prstGeom prst="rect">
            <a:avLst/>
          </a:prstGeom>
        </p:spPr>
      </p:pic>
      <p:sp>
        <p:nvSpPr>
          <p:cNvPr id="7" name="矩形 6"/>
          <p:cNvSpPr/>
          <p:nvPr/>
        </p:nvSpPr>
        <p:spPr>
          <a:xfrm>
            <a:off x="7634339" y="1813403"/>
            <a:ext cx="1279910" cy="1278925"/>
          </a:xfrm>
          <a:prstGeom prst="rect">
            <a:avLst/>
          </a:prstGeom>
          <a:solidFill>
            <a:srgbClr val="3399FF">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8396253" y="2536042"/>
            <a:ext cx="1300055" cy="1322352"/>
          </a:xfrm>
          <a:prstGeom prst="rect">
            <a:avLst/>
          </a:prstGeom>
          <a:solidFill>
            <a:srgbClr val="FF6600">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81A253DB-562A-202B-C482-37C5F80E4603}"/>
              </a:ext>
            </a:extLst>
          </p:cNvPr>
          <p:cNvSpPr txBox="1"/>
          <p:nvPr/>
        </p:nvSpPr>
        <p:spPr>
          <a:xfrm>
            <a:off x="7634339" y="1842244"/>
            <a:ext cx="356188" cy="369332"/>
          </a:xfrm>
          <a:prstGeom prst="rect">
            <a:avLst/>
          </a:prstGeom>
          <a:noFill/>
        </p:spPr>
        <p:txBody>
          <a:bodyPr wrap="none" rtlCol="0">
            <a:spAutoFit/>
          </a:bodyPr>
          <a:lstStyle/>
          <a:p>
            <a:r>
              <a:rPr kumimoji="1" lang="en-US" altLang="zh-TW" dirty="0"/>
              <a:t>A</a:t>
            </a:r>
            <a:endParaRPr kumimoji="1" lang="zh-TW" altLang="en-US" dirty="0"/>
          </a:p>
        </p:txBody>
      </p:sp>
      <p:sp>
        <p:nvSpPr>
          <p:cNvPr id="9" name="文字方塊 8">
            <a:extLst>
              <a:ext uri="{FF2B5EF4-FFF2-40B4-BE49-F238E27FC236}">
                <a16:creationId xmlns:a16="http://schemas.microsoft.com/office/drawing/2014/main" id="{33C756B5-8565-8107-10CC-8DD8A26C2472}"/>
              </a:ext>
            </a:extLst>
          </p:cNvPr>
          <p:cNvSpPr txBox="1"/>
          <p:nvPr/>
        </p:nvSpPr>
        <p:spPr>
          <a:xfrm>
            <a:off x="9358446" y="2533889"/>
            <a:ext cx="317716" cy="369332"/>
          </a:xfrm>
          <a:prstGeom prst="rect">
            <a:avLst/>
          </a:prstGeom>
          <a:noFill/>
        </p:spPr>
        <p:txBody>
          <a:bodyPr wrap="none" rtlCol="0">
            <a:spAutoFit/>
          </a:bodyPr>
          <a:lstStyle/>
          <a:p>
            <a:r>
              <a:rPr lang="en-US" altLang="zh-TW" dirty="0"/>
              <a:t>B</a:t>
            </a:r>
            <a:endParaRPr kumimoji="1" lang="zh-TW" altLang="en-US" dirty="0"/>
          </a:p>
        </p:txBody>
      </p:sp>
      <p:grpSp>
        <p:nvGrpSpPr>
          <p:cNvPr id="38" name="群組 37">
            <a:extLst>
              <a:ext uri="{FF2B5EF4-FFF2-40B4-BE49-F238E27FC236}">
                <a16:creationId xmlns:a16="http://schemas.microsoft.com/office/drawing/2014/main" id="{45630831-D2A4-A46F-31A1-BA1AFEEDD7D5}"/>
              </a:ext>
            </a:extLst>
          </p:cNvPr>
          <p:cNvGrpSpPr/>
          <p:nvPr/>
        </p:nvGrpSpPr>
        <p:grpSpPr>
          <a:xfrm>
            <a:off x="7128887" y="4521884"/>
            <a:ext cx="1564507" cy="1815762"/>
            <a:chOff x="5604886" y="4521884"/>
            <a:chExt cx="1564507" cy="1815762"/>
          </a:xfrm>
        </p:grpSpPr>
        <p:pic>
          <p:nvPicPr>
            <p:cNvPr id="13" name="圖片 12">
              <a:extLst>
                <a:ext uri="{FF2B5EF4-FFF2-40B4-BE49-F238E27FC236}">
                  <a16:creationId xmlns:a16="http://schemas.microsoft.com/office/drawing/2014/main" id="{0136BFC8-F874-3F06-4BCD-9210834D08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8686" y="4524036"/>
              <a:ext cx="1320200" cy="1320200"/>
            </a:xfrm>
            <a:prstGeom prst="rect">
              <a:avLst/>
            </a:prstGeom>
          </p:spPr>
        </p:pic>
        <p:sp>
          <p:nvSpPr>
            <p:cNvPr id="15" name="矩形 14">
              <a:extLst>
                <a:ext uri="{FF2B5EF4-FFF2-40B4-BE49-F238E27FC236}">
                  <a16:creationId xmlns:a16="http://schemas.microsoft.com/office/drawing/2014/main" id="{935F4364-9A69-F6D6-41C8-512C298B79F3}"/>
                </a:ext>
              </a:extLst>
            </p:cNvPr>
            <p:cNvSpPr/>
            <p:nvPr/>
          </p:nvSpPr>
          <p:spPr>
            <a:xfrm>
              <a:off x="5748686" y="4521884"/>
              <a:ext cx="1300055" cy="1322352"/>
            </a:xfrm>
            <a:prstGeom prst="rect">
              <a:avLst/>
            </a:prstGeom>
            <a:solidFill>
              <a:srgbClr val="FF6600">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CEB059C2-348B-DB80-5692-E4BEEF2A5AA1}"/>
                </a:ext>
              </a:extLst>
            </p:cNvPr>
            <p:cNvSpPr txBox="1"/>
            <p:nvPr/>
          </p:nvSpPr>
          <p:spPr>
            <a:xfrm>
              <a:off x="6683958" y="4581034"/>
              <a:ext cx="317716" cy="369332"/>
            </a:xfrm>
            <a:prstGeom prst="rect">
              <a:avLst/>
            </a:prstGeom>
            <a:noFill/>
          </p:spPr>
          <p:txBody>
            <a:bodyPr wrap="none" rtlCol="0">
              <a:spAutoFit/>
            </a:bodyPr>
            <a:lstStyle/>
            <a:p>
              <a:r>
                <a:rPr lang="en-US" altLang="zh-TW" dirty="0"/>
                <a:t>B</a:t>
              </a:r>
              <a:endParaRPr kumimoji="1" lang="zh-TW" altLang="en-US" dirty="0"/>
            </a:p>
          </p:txBody>
        </p:sp>
        <p:sp>
          <p:nvSpPr>
            <p:cNvPr id="34" name="三角形 33">
              <a:extLst>
                <a:ext uri="{FF2B5EF4-FFF2-40B4-BE49-F238E27FC236}">
                  <a16:creationId xmlns:a16="http://schemas.microsoft.com/office/drawing/2014/main" id="{E307ED0B-C072-7A4C-07A3-12D99EE08C46}"/>
                </a:ext>
              </a:extLst>
            </p:cNvPr>
            <p:cNvSpPr/>
            <p:nvPr/>
          </p:nvSpPr>
          <p:spPr>
            <a:xfrm>
              <a:off x="5604886" y="5941861"/>
              <a:ext cx="267969" cy="395785"/>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TW" altLang="en-US"/>
            </a:p>
          </p:txBody>
        </p:sp>
        <p:sp>
          <p:nvSpPr>
            <p:cNvPr id="35" name="三角形 34">
              <a:extLst>
                <a:ext uri="{FF2B5EF4-FFF2-40B4-BE49-F238E27FC236}">
                  <a16:creationId xmlns:a16="http://schemas.microsoft.com/office/drawing/2014/main" id="{05698A29-03C1-3DB6-1D7D-33C649AA15C5}"/>
                </a:ext>
              </a:extLst>
            </p:cNvPr>
            <p:cNvSpPr/>
            <p:nvPr/>
          </p:nvSpPr>
          <p:spPr>
            <a:xfrm>
              <a:off x="6901424" y="5941861"/>
              <a:ext cx="267969" cy="395785"/>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TW" altLang="en-US"/>
            </a:p>
          </p:txBody>
        </p:sp>
      </p:grpSp>
      <p:grpSp>
        <p:nvGrpSpPr>
          <p:cNvPr id="37" name="群組 36">
            <a:extLst>
              <a:ext uri="{FF2B5EF4-FFF2-40B4-BE49-F238E27FC236}">
                <a16:creationId xmlns:a16="http://schemas.microsoft.com/office/drawing/2014/main" id="{392B6545-6F0E-FDF9-0D98-3302559E7F2D}"/>
              </a:ext>
            </a:extLst>
          </p:cNvPr>
          <p:cNvGrpSpPr/>
          <p:nvPr/>
        </p:nvGrpSpPr>
        <p:grpSpPr>
          <a:xfrm>
            <a:off x="6454825" y="4529308"/>
            <a:ext cx="1550858" cy="1808339"/>
            <a:chOff x="7228970" y="4529307"/>
            <a:chExt cx="1550858" cy="1808339"/>
          </a:xfrm>
        </p:grpSpPr>
        <p:pic>
          <p:nvPicPr>
            <p:cNvPr id="28" name="圖片 27">
              <a:extLst>
                <a:ext uri="{FF2B5EF4-FFF2-40B4-BE49-F238E27FC236}">
                  <a16:creationId xmlns:a16="http://schemas.microsoft.com/office/drawing/2014/main" id="{778DB859-C8BC-455A-4E38-E5CBD209C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249" y="4541484"/>
              <a:ext cx="1264595" cy="1264595"/>
            </a:xfrm>
            <a:prstGeom prst="rect">
              <a:avLst/>
            </a:prstGeom>
          </p:spPr>
        </p:pic>
        <p:sp>
          <p:nvSpPr>
            <p:cNvPr id="29" name="矩形 28">
              <a:extLst>
                <a:ext uri="{FF2B5EF4-FFF2-40B4-BE49-F238E27FC236}">
                  <a16:creationId xmlns:a16="http://schemas.microsoft.com/office/drawing/2014/main" id="{1C5A1225-1F13-4AE4-351C-3DE19AFAD371}"/>
                </a:ext>
              </a:extLst>
            </p:cNvPr>
            <p:cNvSpPr/>
            <p:nvPr/>
          </p:nvSpPr>
          <p:spPr>
            <a:xfrm>
              <a:off x="7365934" y="4529307"/>
              <a:ext cx="1279910" cy="1278925"/>
            </a:xfrm>
            <a:prstGeom prst="rect">
              <a:avLst/>
            </a:prstGeom>
            <a:solidFill>
              <a:srgbClr val="3399FF">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 name="文字方塊 29">
              <a:extLst>
                <a:ext uri="{FF2B5EF4-FFF2-40B4-BE49-F238E27FC236}">
                  <a16:creationId xmlns:a16="http://schemas.microsoft.com/office/drawing/2014/main" id="{316EFAA9-BF15-4BD5-FD84-EC0148E96152}"/>
                </a:ext>
              </a:extLst>
            </p:cNvPr>
            <p:cNvSpPr txBox="1"/>
            <p:nvPr/>
          </p:nvSpPr>
          <p:spPr>
            <a:xfrm>
              <a:off x="7344185" y="4529307"/>
              <a:ext cx="356188" cy="369332"/>
            </a:xfrm>
            <a:prstGeom prst="rect">
              <a:avLst/>
            </a:prstGeom>
            <a:noFill/>
          </p:spPr>
          <p:txBody>
            <a:bodyPr wrap="none" rtlCol="0">
              <a:spAutoFit/>
            </a:bodyPr>
            <a:lstStyle/>
            <a:p>
              <a:r>
                <a:rPr kumimoji="1" lang="en-US" altLang="zh-TW" dirty="0"/>
                <a:t>A</a:t>
              </a:r>
              <a:endParaRPr kumimoji="1" lang="zh-TW" altLang="en-US" dirty="0"/>
            </a:p>
          </p:txBody>
        </p:sp>
        <p:sp>
          <p:nvSpPr>
            <p:cNvPr id="33" name="三角形 32">
              <a:extLst>
                <a:ext uri="{FF2B5EF4-FFF2-40B4-BE49-F238E27FC236}">
                  <a16:creationId xmlns:a16="http://schemas.microsoft.com/office/drawing/2014/main" id="{FF33D173-F726-1EBA-3EC8-F3C43A7E4673}"/>
                </a:ext>
              </a:extLst>
            </p:cNvPr>
            <p:cNvSpPr/>
            <p:nvPr/>
          </p:nvSpPr>
          <p:spPr>
            <a:xfrm>
              <a:off x="8511859" y="5941861"/>
              <a:ext cx="267969" cy="395785"/>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TW" altLang="en-US"/>
            </a:p>
          </p:txBody>
        </p:sp>
        <p:sp>
          <p:nvSpPr>
            <p:cNvPr id="36" name="三角形 35">
              <a:extLst>
                <a:ext uri="{FF2B5EF4-FFF2-40B4-BE49-F238E27FC236}">
                  <a16:creationId xmlns:a16="http://schemas.microsoft.com/office/drawing/2014/main" id="{D2C9CEF1-17C2-6AB5-A090-268461144D60}"/>
                </a:ext>
              </a:extLst>
            </p:cNvPr>
            <p:cNvSpPr/>
            <p:nvPr/>
          </p:nvSpPr>
          <p:spPr>
            <a:xfrm>
              <a:off x="7228970" y="5941861"/>
              <a:ext cx="267969" cy="395785"/>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TW" altLang="en-US"/>
            </a:p>
          </p:txBody>
        </p:sp>
      </p:grpSp>
      <p:grpSp>
        <p:nvGrpSpPr>
          <p:cNvPr id="19" name="群組 18">
            <a:extLst>
              <a:ext uri="{FF2B5EF4-FFF2-40B4-BE49-F238E27FC236}">
                <a16:creationId xmlns:a16="http://schemas.microsoft.com/office/drawing/2014/main" id="{18654E76-4B3A-61F4-E19C-621E763A067D}"/>
              </a:ext>
            </a:extLst>
          </p:cNvPr>
          <p:cNvGrpSpPr/>
          <p:nvPr/>
        </p:nvGrpSpPr>
        <p:grpSpPr>
          <a:xfrm>
            <a:off x="1839622" y="1477084"/>
            <a:ext cx="4872427" cy="3884781"/>
            <a:chOff x="2315395" y="2452866"/>
            <a:chExt cx="4872427" cy="3884781"/>
          </a:xfrm>
        </p:grpSpPr>
        <p:sp>
          <p:nvSpPr>
            <p:cNvPr id="20" name="文字方塊 19">
              <a:extLst>
                <a:ext uri="{FF2B5EF4-FFF2-40B4-BE49-F238E27FC236}">
                  <a16:creationId xmlns:a16="http://schemas.microsoft.com/office/drawing/2014/main" id="{45A2D39B-CC45-0CAF-DDAD-30524E7AC960}"/>
                </a:ext>
              </a:extLst>
            </p:cNvPr>
            <p:cNvSpPr txBox="1"/>
            <p:nvPr/>
          </p:nvSpPr>
          <p:spPr>
            <a:xfrm>
              <a:off x="2315395" y="2452866"/>
              <a:ext cx="4872427" cy="3884781"/>
            </a:xfrm>
            <a:prstGeom prst="rect">
              <a:avLst/>
            </a:prstGeom>
            <a:noFill/>
          </p:spPr>
          <p:txBody>
            <a:bodyPr wrap="square" rtlCol="0">
              <a:spAutoFit/>
            </a:bodyPr>
            <a:lstStyle/>
            <a:p>
              <a:pPr>
                <a:lnSpc>
                  <a:spcPct val="200000"/>
                </a:lnSpc>
              </a:pPr>
              <a:r>
                <a:rPr lang="en-US" altLang="zh-TW" dirty="0">
                  <a:latin typeface="微軟正黑體" panose="020B0604030504040204" pitchFamily="34" charset="-120"/>
                  <a:ea typeface="微軟正黑體" panose="020B0604030504040204" pitchFamily="34" charset="-120"/>
                </a:rPr>
                <a:t>AABB (Axis-Aligned Bounding Boxes):</a:t>
              </a:r>
            </a:p>
            <a:p>
              <a:pPr>
                <a:lnSpc>
                  <a:spcPct val="200000"/>
                </a:lnSpc>
              </a:pPr>
              <a:r>
                <a:rPr lang="en" altLang="zh-TW" dirty="0">
                  <a:latin typeface="微軟正黑體" panose="020B0604030504040204" pitchFamily="34" charset="-120"/>
                  <a:ea typeface="微軟正黑體" panose="020B0604030504040204" pitchFamily="34" charset="-120"/>
                </a:rPr>
                <a:t>The algorithm checks four conditions</a:t>
              </a:r>
              <a:br>
                <a:rPr lang="en" altLang="zh-TW" dirty="0">
                  <a:latin typeface="微軟正黑體" panose="020B0604030504040204" pitchFamily="34" charset="-120"/>
                  <a:ea typeface="微軟正黑體" panose="020B0604030504040204" pitchFamily="34" charset="-120"/>
                </a:rPr>
              </a:br>
              <a:r>
                <a:rPr lang="en" altLang="zh-TW" dirty="0">
                  <a:latin typeface="微軟正黑體" panose="020B0604030504040204" pitchFamily="34" charset="-120"/>
                  <a:ea typeface="微軟正黑體" panose="020B0604030504040204" pitchFamily="34" charset="-120"/>
                </a:rPr>
                <a:t>to determine whether the boxes intersect:</a:t>
              </a:r>
            </a:p>
            <a:p>
              <a:pPr marL="285750" indent="-285750">
                <a:lnSpc>
                  <a:spcPct val="200000"/>
                </a:lnSpc>
                <a:buFont typeface="Arial" panose="020B0604020202020204" pitchFamily="34" charset="0"/>
                <a:buChar char="•"/>
              </a:pPr>
              <a:r>
                <a:rPr lang="en-US" altLang="zh-TW" dirty="0" err="1">
                  <a:latin typeface="微軟正黑體" panose="020B0604030504040204" pitchFamily="34" charset="-120"/>
                  <a:ea typeface="微軟正黑體" panose="020B0604030504040204" pitchFamily="34" charset="-120"/>
                </a:rPr>
                <a:t>A.left</a:t>
              </a:r>
              <a:r>
                <a:rPr lang="en-US" altLang="zh-TW" dirty="0">
                  <a:latin typeface="微軟正黑體" panose="020B0604030504040204" pitchFamily="34" charset="-120"/>
                  <a:ea typeface="微軟正黑體" panose="020B0604030504040204" pitchFamily="34" charset="-120"/>
                </a:rPr>
                <a:t> &lt;= </a:t>
              </a:r>
              <a:r>
                <a:rPr lang="en-US" altLang="zh-TW" dirty="0" err="1">
                  <a:latin typeface="微軟正黑體" panose="020B0604030504040204" pitchFamily="34" charset="-120"/>
                  <a:ea typeface="微軟正黑體" panose="020B0604030504040204" pitchFamily="34" charset="-120"/>
                </a:rPr>
                <a:t>B.right</a:t>
              </a:r>
              <a:endParaRPr lang="en-US" altLang="zh-TW"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dirty="0" err="1">
                  <a:latin typeface="微軟正黑體" panose="020B0604030504040204" pitchFamily="34" charset="-120"/>
                  <a:ea typeface="微軟正黑體" panose="020B0604030504040204" pitchFamily="34" charset="-120"/>
                </a:rPr>
                <a:t>A.right</a:t>
              </a:r>
              <a:r>
                <a:rPr lang="en-US" altLang="zh-TW" dirty="0">
                  <a:latin typeface="微軟正黑體" panose="020B0604030504040204" pitchFamily="34" charset="-120"/>
                  <a:ea typeface="微軟正黑體" panose="020B0604030504040204" pitchFamily="34" charset="-120"/>
                </a:rPr>
                <a:t> &gt;= </a:t>
              </a:r>
              <a:r>
                <a:rPr lang="en-US" altLang="zh-TW" dirty="0" err="1">
                  <a:latin typeface="微軟正黑體" panose="020B0604030504040204" pitchFamily="34" charset="-120"/>
                  <a:ea typeface="微軟正黑體" panose="020B0604030504040204" pitchFamily="34" charset="-120"/>
                </a:rPr>
                <a:t>B.left</a:t>
              </a:r>
              <a:endParaRPr lang="en-US" altLang="zh-TW"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dirty="0" err="1">
                  <a:latin typeface="微軟正黑體" panose="020B0604030504040204" pitchFamily="34" charset="-120"/>
                  <a:ea typeface="微軟正黑體" panose="020B0604030504040204" pitchFamily="34" charset="-120"/>
                </a:rPr>
                <a:t>A.top</a:t>
              </a:r>
              <a:r>
                <a:rPr lang="en-US" altLang="zh-TW" dirty="0">
                  <a:latin typeface="微軟正黑體" panose="020B0604030504040204" pitchFamily="34" charset="-120"/>
                  <a:ea typeface="微軟正黑體" panose="020B0604030504040204" pitchFamily="34" charset="-120"/>
                </a:rPr>
                <a:t> &lt;= </a:t>
              </a:r>
              <a:r>
                <a:rPr lang="en-US" altLang="zh-TW" dirty="0" err="1">
                  <a:latin typeface="微軟正黑體" panose="020B0604030504040204" pitchFamily="34" charset="-120"/>
                  <a:ea typeface="微軟正黑體" panose="020B0604030504040204" pitchFamily="34" charset="-120"/>
                </a:rPr>
                <a:t>B.bottom</a:t>
              </a:r>
              <a:endParaRPr lang="en-US" altLang="zh-TW"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dirty="0" err="1">
                  <a:latin typeface="微軟正黑體" panose="020B0604030504040204" pitchFamily="34" charset="-120"/>
                  <a:ea typeface="微軟正黑體" panose="020B0604030504040204" pitchFamily="34" charset="-120"/>
                </a:rPr>
                <a:t>A.bottom</a:t>
              </a:r>
              <a:r>
                <a:rPr lang="en-US" altLang="zh-TW" dirty="0">
                  <a:latin typeface="微軟正黑體" panose="020B0604030504040204" pitchFamily="34" charset="-120"/>
                  <a:ea typeface="微軟正黑體" panose="020B0604030504040204" pitchFamily="34" charset="-120"/>
                </a:rPr>
                <a:t> &gt;= </a:t>
              </a:r>
              <a:r>
                <a:rPr lang="en-US" altLang="zh-TW" dirty="0" err="1">
                  <a:latin typeface="微軟正黑體" panose="020B0604030504040204" pitchFamily="34" charset="-120"/>
                  <a:ea typeface="微軟正黑體" panose="020B0604030504040204" pitchFamily="34" charset="-120"/>
                </a:rPr>
                <a:t>B.top</a:t>
              </a:r>
              <a:endParaRPr lang="zh-TW" altLang="en-US" dirty="0">
                <a:latin typeface="微軟正黑體" panose="020B0604030504040204" pitchFamily="34" charset="-120"/>
                <a:ea typeface="微軟正黑體" panose="020B0604030504040204" pitchFamily="34" charset="-120"/>
              </a:endParaRPr>
            </a:p>
          </p:txBody>
        </p:sp>
        <p:sp>
          <p:nvSpPr>
            <p:cNvPr id="21" name="橢圓 20">
              <a:extLst>
                <a:ext uri="{FF2B5EF4-FFF2-40B4-BE49-F238E27FC236}">
                  <a16:creationId xmlns:a16="http://schemas.microsoft.com/office/drawing/2014/main" id="{1578865B-5A3A-1705-BA66-537369038F1C}"/>
                </a:ext>
              </a:extLst>
            </p:cNvPr>
            <p:cNvSpPr/>
            <p:nvPr/>
          </p:nvSpPr>
          <p:spPr>
            <a:xfrm>
              <a:off x="4915381" y="4308037"/>
              <a:ext cx="309285" cy="309285"/>
            </a:xfrm>
            <a:prstGeom prst="ellipse">
              <a:avLst/>
            </a:prstGeom>
            <a:noFill/>
            <a:ln w="38100">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TW" altLang="en-US"/>
            </a:p>
          </p:txBody>
        </p:sp>
        <p:sp>
          <p:nvSpPr>
            <p:cNvPr id="22" name="橢圓 21">
              <a:extLst>
                <a:ext uri="{FF2B5EF4-FFF2-40B4-BE49-F238E27FC236}">
                  <a16:creationId xmlns:a16="http://schemas.microsoft.com/office/drawing/2014/main" id="{47ACADBE-A5F5-4974-4533-30304CC83EE5}"/>
                </a:ext>
              </a:extLst>
            </p:cNvPr>
            <p:cNvSpPr/>
            <p:nvPr/>
          </p:nvSpPr>
          <p:spPr>
            <a:xfrm>
              <a:off x="4915381" y="4853948"/>
              <a:ext cx="309285" cy="309285"/>
            </a:xfrm>
            <a:prstGeom prst="ellipse">
              <a:avLst/>
            </a:prstGeom>
            <a:noFill/>
            <a:ln w="38100">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TW" altLang="en-US"/>
            </a:p>
          </p:txBody>
        </p:sp>
      </p:grpSp>
      <p:sp>
        <p:nvSpPr>
          <p:cNvPr id="24" name="標題 1">
            <a:extLst>
              <a:ext uri="{FF2B5EF4-FFF2-40B4-BE49-F238E27FC236}">
                <a16:creationId xmlns:a16="http://schemas.microsoft.com/office/drawing/2014/main" id="{D50994ED-5304-7583-D03A-0698A7D55A9D}"/>
              </a:ext>
            </a:extLst>
          </p:cNvPr>
          <p:cNvSpPr txBox="1">
            <a:spLocks/>
          </p:cNvSpPr>
          <p:nvPr/>
        </p:nvSpPr>
        <p:spPr bwMode="auto">
          <a:xfrm>
            <a:off x="1524001" y="346027"/>
            <a:ext cx="8913813" cy="914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188720" tIns="45720" rIns="274320" bIns="45720" numCol="1" anchor="ctr" anchorCtr="0" compatLnSpc="1">
            <a:prstTxWarp prst="textNoShape">
              <a:avLst/>
            </a:prstTxWarp>
          </a:bodyPr>
          <a:lstStyle>
            <a:lvl1pPr algn="l" rtl="0" fontAlgn="base">
              <a:spcBef>
                <a:spcPct val="0"/>
              </a:spcBef>
              <a:spcAft>
                <a:spcPct val="0"/>
              </a:spcAft>
              <a:defRPr kumimoji="1" sz="3600" b="1" i="0" kern="1200">
                <a:solidFill>
                  <a:schemeClr val="bg1"/>
                </a:solidFill>
                <a:latin typeface="+mj-lt"/>
                <a:ea typeface="Heiti TC Light" charset="-120"/>
                <a:cs typeface="Heiti TC Light" charset="-120"/>
              </a:defRPr>
            </a:lvl1pPr>
            <a:lvl2pPr algn="l" rtl="0" fontAlgn="base">
              <a:spcBef>
                <a:spcPct val="0"/>
              </a:spcBef>
              <a:spcAft>
                <a:spcPct val="0"/>
              </a:spcAft>
              <a:defRPr kumimoji="1" sz="3600">
                <a:solidFill>
                  <a:schemeClr val="bg1"/>
                </a:solidFill>
                <a:latin typeface="Century Gothic" charset="0"/>
                <a:ea typeface="新細明體" charset="0"/>
                <a:cs typeface="新細明體" charset="0"/>
              </a:defRPr>
            </a:lvl2pPr>
            <a:lvl3pPr algn="l" rtl="0" fontAlgn="base">
              <a:spcBef>
                <a:spcPct val="0"/>
              </a:spcBef>
              <a:spcAft>
                <a:spcPct val="0"/>
              </a:spcAft>
              <a:defRPr kumimoji="1" sz="3600">
                <a:solidFill>
                  <a:schemeClr val="bg1"/>
                </a:solidFill>
                <a:latin typeface="Century Gothic" charset="0"/>
                <a:ea typeface="新細明體" charset="0"/>
                <a:cs typeface="新細明體" charset="0"/>
              </a:defRPr>
            </a:lvl3pPr>
            <a:lvl4pPr algn="l" rtl="0" fontAlgn="base">
              <a:spcBef>
                <a:spcPct val="0"/>
              </a:spcBef>
              <a:spcAft>
                <a:spcPct val="0"/>
              </a:spcAft>
              <a:defRPr kumimoji="1" sz="3600">
                <a:solidFill>
                  <a:schemeClr val="bg1"/>
                </a:solidFill>
                <a:latin typeface="Century Gothic" charset="0"/>
                <a:ea typeface="新細明體" charset="0"/>
                <a:cs typeface="新細明體" charset="0"/>
              </a:defRPr>
            </a:lvl4pPr>
            <a:lvl5pPr algn="l" rtl="0" fontAlgn="base">
              <a:spcBef>
                <a:spcPct val="0"/>
              </a:spcBef>
              <a:spcAft>
                <a:spcPct val="0"/>
              </a:spcAft>
              <a:defRPr kumimoji="1" sz="3600">
                <a:solidFill>
                  <a:schemeClr val="bg1"/>
                </a:solidFill>
                <a:latin typeface="Century Gothic" charset="0"/>
                <a:ea typeface="新細明體" charset="0"/>
                <a:cs typeface="新細明體" charset="0"/>
              </a:defRPr>
            </a:lvl5pPr>
            <a:lvl6pPr marL="457200" algn="l" rtl="0" fontAlgn="base">
              <a:spcBef>
                <a:spcPct val="0"/>
              </a:spcBef>
              <a:spcAft>
                <a:spcPct val="0"/>
              </a:spcAft>
              <a:defRPr kumimoji="1" sz="3600">
                <a:solidFill>
                  <a:schemeClr val="bg1"/>
                </a:solidFill>
                <a:latin typeface="Century Gothic" charset="0"/>
                <a:ea typeface="新細明體" charset="0"/>
                <a:cs typeface="新細明體" charset="0"/>
              </a:defRPr>
            </a:lvl6pPr>
            <a:lvl7pPr marL="914400" algn="l" rtl="0" fontAlgn="base">
              <a:spcBef>
                <a:spcPct val="0"/>
              </a:spcBef>
              <a:spcAft>
                <a:spcPct val="0"/>
              </a:spcAft>
              <a:defRPr kumimoji="1" sz="3600">
                <a:solidFill>
                  <a:schemeClr val="bg1"/>
                </a:solidFill>
                <a:latin typeface="Century Gothic" charset="0"/>
                <a:ea typeface="新細明體" charset="0"/>
                <a:cs typeface="新細明體" charset="0"/>
              </a:defRPr>
            </a:lvl7pPr>
            <a:lvl8pPr marL="1371600" algn="l" rtl="0" fontAlgn="base">
              <a:spcBef>
                <a:spcPct val="0"/>
              </a:spcBef>
              <a:spcAft>
                <a:spcPct val="0"/>
              </a:spcAft>
              <a:defRPr kumimoji="1" sz="3600">
                <a:solidFill>
                  <a:schemeClr val="bg1"/>
                </a:solidFill>
                <a:latin typeface="Century Gothic" charset="0"/>
                <a:ea typeface="新細明體" charset="0"/>
                <a:cs typeface="新細明體" charset="0"/>
              </a:defRPr>
            </a:lvl8pPr>
            <a:lvl9pPr marL="1828800" algn="l" rtl="0" fontAlgn="base">
              <a:spcBef>
                <a:spcPct val="0"/>
              </a:spcBef>
              <a:spcAft>
                <a:spcPct val="0"/>
              </a:spcAft>
              <a:defRPr kumimoji="1" sz="3600">
                <a:solidFill>
                  <a:schemeClr val="bg1"/>
                </a:solidFill>
                <a:latin typeface="Century Gothic" charset="0"/>
                <a:ea typeface="新細明體" charset="0"/>
                <a:cs typeface="新細明體" charset="0"/>
              </a:defRPr>
            </a:lvl9pPr>
          </a:lstStyle>
          <a:p>
            <a:pPr defTabSz="914400"/>
            <a:r>
              <a:rPr lang="en-US" altLang="zh-TW" sz="3600" dirty="0">
                <a:latin typeface="微軟正黑體" panose="020B0604030504040204" pitchFamily="34" charset="-120"/>
                <a:ea typeface="微軟正黑體" panose="020B0604030504040204" pitchFamily="34" charset="-120"/>
              </a:rPr>
              <a:t>AABB Collision Detection</a:t>
            </a:r>
            <a:endParaRPr lang="zh-TW" altLang="en-US" dirty="0"/>
          </a:p>
        </p:txBody>
      </p:sp>
    </p:spTree>
    <p:extLst>
      <p:ext uri="{BB962C8B-B14F-4D97-AF65-F5344CB8AC3E}">
        <p14:creationId xmlns:p14="http://schemas.microsoft.com/office/powerpoint/2010/main" val="3374886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655" y="1825580"/>
            <a:ext cx="1264595" cy="1264595"/>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6252" y="2538194"/>
            <a:ext cx="1320200" cy="1320200"/>
          </a:xfrm>
          <a:prstGeom prst="rect">
            <a:avLst/>
          </a:prstGeom>
        </p:spPr>
      </p:pic>
      <p:sp>
        <p:nvSpPr>
          <p:cNvPr id="7" name="矩形 6"/>
          <p:cNvSpPr/>
          <p:nvPr/>
        </p:nvSpPr>
        <p:spPr>
          <a:xfrm>
            <a:off x="7634339" y="1813403"/>
            <a:ext cx="1279910" cy="1278925"/>
          </a:xfrm>
          <a:prstGeom prst="rect">
            <a:avLst/>
          </a:prstGeom>
          <a:solidFill>
            <a:srgbClr val="3399FF">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8396253" y="2536042"/>
            <a:ext cx="1300055" cy="1322352"/>
          </a:xfrm>
          <a:prstGeom prst="rect">
            <a:avLst/>
          </a:prstGeom>
          <a:solidFill>
            <a:srgbClr val="FF6600">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81A253DB-562A-202B-C482-37C5F80E4603}"/>
              </a:ext>
            </a:extLst>
          </p:cNvPr>
          <p:cNvSpPr txBox="1"/>
          <p:nvPr/>
        </p:nvSpPr>
        <p:spPr>
          <a:xfrm>
            <a:off x="7634339" y="1842244"/>
            <a:ext cx="356188" cy="369332"/>
          </a:xfrm>
          <a:prstGeom prst="rect">
            <a:avLst/>
          </a:prstGeom>
          <a:noFill/>
        </p:spPr>
        <p:txBody>
          <a:bodyPr wrap="none" rtlCol="0">
            <a:spAutoFit/>
          </a:bodyPr>
          <a:lstStyle/>
          <a:p>
            <a:r>
              <a:rPr kumimoji="1" lang="en-US" altLang="zh-TW" dirty="0"/>
              <a:t>A</a:t>
            </a:r>
            <a:endParaRPr kumimoji="1" lang="zh-TW" altLang="en-US" dirty="0"/>
          </a:p>
        </p:txBody>
      </p:sp>
      <p:sp>
        <p:nvSpPr>
          <p:cNvPr id="9" name="文字方塊 8">
            <a:extLst>
              <a:ext uri="{FF2B5EF4-FFF2-40B4-BE49-F238E27FC236}">
                <a16:creationId xmlns:a16="http://schemas.microsoft.com/office/drawing/2014/main" id="{33C756B5-8565-8107-10CC-8DD8A26C2472}"/>
              </a:ext>
            </a:extLst>
          </p:cNvPr>
          <p:cNvSpPr txBox="1"/>
          <p:nvPr/>
        </p:nvSpPr>
        <p:spPr>
          <a:xfrm>
            <a:off x="9358446" y="2533889"/>
            <a:ext cx="317716" cy="369332"/>
          </a:xfrm>
          <a:prstGeom prst="rect">
            <a:avLst/>
          </a:prstGeom>
          <a:noFill/>
        </p:spPr>
        <p:txBody>
          <a:bodyPr wrap="none" rtlCol="0">
            <a:spAutoFit/>
          </a:bodyPr>
          <a:lstStyle/>
          <a:p>
            <a:r>
              <a:rPr lang="en-US" altLang="zh-TW" dirty="0"/>
              <a:t>B</a:t>
            </a:r>
            <a:endParaRPr kumimoji="1" lang="zh-TW" altLang="en-US" dirty="0"/>
          </a:p>
        </p:txBody>
      </p:sp>
      <p:grpSp>
        <p:nvGrpSpPr>
          <p:cNvPr id="38" name="群組 37">
            <a:extLst>
              <a:ext uri="{FF2B5EF4-FFF2-40B4-BE49-F238E27FC236}">
                <a16:creationId xmlns:a16="http://schemas.microsoft.com/office/drawing/2014/main" id="{45630831-D2A4-A46F-31A1-BA1AFEEDD7D5}"/>
              </a:ext>
            </a:extLst>
          </p:cNvPr>
          <p:cNvGrpSpPr/>
          <p:nvPr/>
        </p:nvGrpSpPr>
        <p:grpSpPr>
          <a:xfrm>
            <a:off x="7128887" y="4521884"/>
            <a:ext cx="1564507" cy="1815762"/>
            <a:chOff x="5604886" y="4521884"/>
            <a:chExt cx="1564507" cy="1815762"/>
          </a:xfrm>
        </p:grpSpPr>
        <p:pic>
          <p:nvPicPr>
            <p:cNvPr id="13" name="圖片 12">
              <a:extLst>
                <a:ext uri="{FF2B5EF4-FFF2-40B4-BE49-F238E27FC236}">
                  <a16:creationId xmlns:a16="http://schemas.microsoft.com/office/drawing/2014/main" id="{0136BFC8-F874-3F06-4BCD-9210834D08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8686" y="4524036"/>
              <a:ext cx="1320200" cy="1320200"/>
            </a:xfrm>
            <a:prstGeom prst="rect">
              <a:avLst/>
            </a:prstGeom>
          </p:spPr>
        </p:pic>
        <p:sp>
          <p:nvSpPr>
            <p:cNvPr id="15" name="矩形 14">
              <a:extLst>
                <a:ext uri="{FF2B5EF4-FFF2-40B4-BE49-F238E27FC236}">
                  <a16:creationId xmlns:a16="http://schemas.microsoft.com/office/drawing/2014/main" id="{935F4364-9A69-F6D6-41C8-512C298B79F3}"/>
                </a:ext>
              </a:extLst>
            </p:cNvPr>
            <p:cNvSpPr/>
            <p:nvPr/>
          </p:nvSpPr>
          <p:spPr>
            <a:xfrm>
              <a:off x="5748686" y="4521884"/>
              <a:ext cx="1300055" cy="1322352"/>
            </a:xfrm>
            <a:prstGeom prst="rect">
              <a:avLst/>
            </a:prstGeom>
            <a:solidFill>
              <a:srgbClr val="FF6600">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CEB059C2-348B-DB80-5692-E4BEEF2A5AA1}"/>
                </a:ext>
              </a:extLst>
            </p:cNvPr>
            <p:cNvSpPr txBox="1"/>
            <p:nvPr/>
          </p:nvSpPr>
          <p:spPr>
            <a:xfrm>
              <a:off x="6683958" y="4581034"/>
              <a:ext cx="317716" cy="369332"/>
            </a:xfrm>
            <a:prstGeom prst="rect">
              <a:avLst/>
            </a:prstGeom>
            <a:noFill/>
          </p:spPr>
          <p:txBody>
            <a:bodyPr wrap="none" rtlCol="0">
              <a:spAutoFit/>
            </a:bodyPr>
            <a:lstStyle/>
            <a:p>
              <a:r>
                <a:rPr lang="en-US" altLang="zh-TW" dirty="0"/>
                <a:t>B</a:t>
              </a:r>
              <a:endParaRPr kumimoji="1" lang="zh-TW" altLang="en-US" dirty="0"/>
            </a:p>
          </p:txBody>
        </p:sp>
        <p:sp>
          <p:nvSpPr>
            <p:cNvPr id="34" name="三角形 33">
              <a:extLst>
                <a:ext uri="{FF2B5EF4-FFF2-40B4-BE49-F238E27FC236}">
                  <a16:creationId xmlns:a16="http://schemas.microsoft.com/office/drawing/2014/main" id="{E307ED0B-C072-7A4C-07A3-12D99EE08C46}"/>
                </a:ext>
              </a:extLst>
            </p:cNvPr>
            <p:cNvSpPr/>
            <p:nvPr/>
          </p:nvSpPr>
          <p:spPr>
            <a:xfrm>
              <a:off x="5604886" y="5941861"/>
              <a:ext cx="267969" cy="395785"/>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TW" altLang="en-US"/>
            </a:p>
          </p:txBody>
        </p:sp>
        <p:sp>
          <p:nvSpPr>
            <p:cNvPr id="35" name="三角形 34">
              <a:extLst>
                <a:ext uri="{FF2B5EF4-FFF2-40B4-BE49-F238E27FC236}">
                  <a16:creationId xmlns:a16="http://schemas.microsoft.com/office/drawing/2014/main" id="{05698A29-03C1-3DB6-1D7D-33C649AA15C5}"/>
                </a:ext>
              </a:extLst>
            </p:cNvPr>
            <p:cNvSpPr/>
            <p:nvPr/>
          </p:nvSpPr>
          <p:spPr>
            <a:xfrm>
              <a:off x="6901424" y="5941861"/>
              <a:ext cx="267969" cy="395785"/>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TW" altLang="en-US"/>
            </a:p>
          </p:txBody>
        </p:sp>
      </p:grpSp>
      <p:grpSp>
        <p:nvGrpSpPr>
          <p:cNvPr id="37" name="群組 36">
            <a:extLst>
              <a:ext uri="{FF2B5EF4-FFF2-40B4-BE49-F238E27FC236}">
                <a16:creationId xmlns:a16="http://schemas.microsoft.com/office/drawing/2014/main" id="{392B6545-6F0E-FDF9-0D98-3302559E7F2D}"/>
              </a:ext>
            </a:extLst>
          </p:cNvPr>
          <p:cNvGrpSpPr/>
          <p:nvPr/>
        </p:nvGrpSpPr>
        <p:grpSpPr>
          <a:xfrm>
            <a:off x="5375819" y="4529308"/>
            <a:ext cx="1550858" cy="1808339"/>
            <a:chOff x="7228970" y="4529307"/>
            <a:chExt cx="1550858" cy="1808339"/>
          </a:xfrm>
        </p:grpSpPr>
        <p:pic>
          <p:nvPicPr>
            <p:cNvPr id="28" name="圖片 27">
              <a:extLst>
                <a:ext uri="{FF2B5EF4-FFF2-40B4-BE49-F238E27FC236}">
                  <a16:creationId xmlns:a16="http://schemas.microsoft.com/office/drawing/2014/main" id="{778DB859-C8BC-455A-4E38-E5CBD209C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249" y="4541484"/>
              <a:ext cx="1264595" cy="1264595"/>
            </a:xfrm>
            <a:prstGeom prst="rect">
              <a:avLst/>
            </a:prstGeom>
          </p:spPr>
        </p:pic>
        <p:sp>
          <p:nvSpPr>
            <p:cNvPr id="29" name="矩形 28">
              <a:extLst>
                <a:ext uri="{FF2B5EF4-FFF2-40B4-BE49-F238E27FC236}">
                  <a16:creationId xmlns:a16="http://schemas.microsoft.com/office/drawing/2014/main" id="{1C5A1225-1F13-4AE4-351C-3DE19AFAD371}"/>
                </a:ext>
              </a:extLst>
            </p:cNvPr>
            <p:cNvSpPr/>
            <p:nvPr/>
          </p:nvSpPr>
          <p:spPr>
            <a:xfrm>
              <a:off x="7365934" y="4529307"/>
              <a:ext cx="1279910" cy="1278925"/>
            </a:xfrm>
            <a:prstGeom prst="rect">
              <a:avLst/>
            </a:prstGeom>
            <a:solidFill>
              <a:srgbClr val="3399FF">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 name="文字方塊 29">
              <a:extLst>
                <a:ext uri="{FF2B5EF4-FFF2-40B4-BE49-F238E27FC236}">
                  <a16:creationId xmlns:a16="http://schemas.microsoft.com/office/drawing/2014/main" id="{316EFAA9-BF15-4BD5-FD84-EC0148E96152}"/>
                </a:ext>
              </a:extLst>
            </p:cNvPr>
            <p:cNvSpPr txBox="1"/>
            <p:nvPr/>
          </p:nvSpPr>
          <p:spPr>
            <a:xfrm>
              <a:off x="7344185" y="4529307"/>
              <a:ext cx="356188" cy="369332"/>
            </a:xfrm>
            <a:prstGeom prst="rect">
              <a:avLst/>
            </a:prstGeom>
            <a:noFill/>
          </p:spPr>
          <p:txBody>
            <a:bodyPr wrap="none" rtlCol="0">
              <a:spAutoFit/>
            </a:bodyPr>
            <a:lstStyle/>
            <a:p>
              <a:r>
                <a:rPr kumimoji="1" lang="en-US" altLang="zh-TW" dirty="0"/>
                <a:t>A</a:t>
              </a:r>
              <a:endParaRPr kumimoji="1" lang="zh-TW" altLang="en-US" dirty="0"/>
            </a:p>
          </p:txBody>
        </p:sp>
        <p:sp>
          <p:nvSpPr>
            <p:cNvPr id="33" name="三角形 32">
              <a:extLst>
                <a:ext uri="{FF2B5EF4-FFF2-40B4-BE49-F238E27FC236}">
                  <a16:creationId xmlns:a16="http://schemas.microsoft.com/office/drawing/2014/main" id="{FF33D173-F726-1EBA-3EC8-F3C43A7E4673}"/>
                </a:ext>
              </a:extLst>
            </p:cNvPr>
            <p:cNvSpPr/>
            <p:nvPr/>
          </p:nvSpPr>
          <p:spPr>
            <a:xfrm>
              <a:off x="8511859" y="5941861"/>
              <a:ext cx="267969" cy="395785"/>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TW" altLang="en-US"/>
            </a:p>
          </p:txBody>
        </p:sp>
        <p:sp>
          <p:nvSpPr>
            <p:cNvPr id="36" name="三角形 35">
              <a:extLst>
                <a:ext uri="{FF2B5EF4-FFF2-40B4-BE49-F238E27FC236}">
                  <a16:creationId xmlns:a16="http://schemas.microsoft.com/office/drawing/2014/main" id="{D2C9CEF1-17C2-6AB5-A090-268461144D60}"/>
                </a:ext>
              </a:extLst>
            </p:cNvPr>
            <p:cNvSpPr/>
            <p:nvPr/>
          </p:nvSpPr>
          <p:spPr>
            <a:xfrm>
              <a:off x="7228970" y="5941861"/>
              <a:ext cx="267969" cy="395785"/>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TW" altLang="en-US"/>
            </a:p>
          </p:txBody>
        </p:sp>
      </p:grpSp>
      <p:grpSp>
        <p:nvGrpSpPr>
          <p:cNvPr id="40" name="群組 39">
            <a:extLst>
              <a:ext uri="{FF2B5EF4-FFF2-40B4-BE49-F238E27FC236}">
                <a16:creationId xmlns:a16="http://schemas.microsoft.com/office/drawing/2014/main" id="{DE94DD20-7461-3EB1-2389-EFF4244DB8EA}"/>
              </a:ext>
            </a:extLst>
          </p:cNvPr>
          <p:cNvGrpSpPr/>
          <p:nvPr/>
        </p:nvGrpSpPr>
        <p:grpSpPr>
          <a:xfrm>
            <a:off x="1839622" y="1477084"/>
            <a:ext cx="4872427" cy="3884781"/>
            <a:chOff x="2315395" y="2452866"/>
            <a:chExt cx="4872427" cy="3884781"/>
          </a:xfrm>
        </p:grpSpPr>
        <p:sp>
          <p:nvSpPr>
            <p:cNvPr id="41" name="文字方塊 40">
              <a:extLst>
                <a:ext uri="{FF2B5EF4-FFF2-40B4-BE49-F238E27FC236}">
                  <a16:creationId xmlns:a16="http://schemas.microsoft.com/office/drawing/2014/main" id="{BE328C3B-E9DA-D665-1686-C5BFB9AC9C33}"/>
                </a:ext>
              </a:extLst>
            </p:cNvPr>
            <p:cNvSpPr txBox="1"/>
            <p:nvPr/>
          </p:nvSpPr>
          <p:spPr>
            <a:xfrm>
              <a:off x="2315395" y="2452866"/>
              <a:ext cx="4872427" cy="3884781"/>
            </a:xfrm>
            <a:prstGeom prst="rect">
              <a:avLst/>
            </a:prstGeom>
            <a:noFill/>
          </p:spPr>
          <p:txBody>
            <a:bodyPr wrap="square" rtlCol="0">
              <a:spAutoFit/>
            </a:bodyPr>
            <a:lstStyle/>
            <a:p>
              <a:pPr>
                <a:lnSpc>
                  <a:spcPct val="200000"/>
                </a:lnSpc>
              </a:pPr>
              <a:r>
                <a:rPr lang="en-US" altLang="zh-TW" dirty="0">
                  <a:latin typeface="微軟正黑體" panose="020B0604030504040204" pitchFamily="34" charset="-120"/>
                  <a:ea typeface="微軟正黑體" panose="020B0604030504040204" pitchFamily="34" charset="-120"/>
                </a:rPr>
                <a:t>AABB (Axis-Aligned Bounding Boxes):</a:t>
              </a:r>
            </a:p>
            <a:p>
              <a:pPr>
                <a:lnSpc>
                  <a:spcPct val="200000"/>
                </a:lnSpc>
              </a:pPr>
              <a:r>
                <a:rPr lang="en" altLang="zh-TW" dirty="0">
                  <a:latin typeface="微軟正黑體" panose="020B0604030504040204" pitchFamily="34" charset="-120"/>
                  <a:ea typeface="微軟正黑體" panose="020B0604030504040204" pitchFamily="34" charset="-120"/>
                </a:rPr>
                <a:t>The algorithm checks four conditions</a:t>
              </a:r>
              <a:br>
                <a:rPr lang="en" altLang="zh-TW" dirty="0">
                  <a:latin typeface="微軟正黑體" panose="020B0604030504040204" pitchFamily="34" charset="-120"/>
                  <a:ea typeface="微軟正黑體" panose="020B0604030504040204" pitchFamily="34" charset="-120"/>
                </a:rPr>
              </a:br>
              <a:r>
                <a:rPr lang="en" altLang="zh-TW" dirty="0">
                  <a:latin typeface="微軟正黑體" panose="020B0604030504040204" pitchFamily="34" charset="-120"/>
                  <a:ea typeface="微軟正黑體" panose="020B0604030504040204" pitchFamily="34" charset="-120"/>
                </a:rPr>
                <a:t>to determine whether the boxes intersect:</a:t>
              </a:r>
            </a:p>
            <a:p>
              <a:pPr marL="285750" indent="-285750">
                <a:lnSpc>
                  <a:spcPct val="200000"/>
                </a:lnSpc>
                <a:buFont typeface="Arial" panose="020B0604020202020204" pitchFamily="34" charset="0"/>
                <a:buChar char="•"/>
              </a:pPr>
              <a:r>
                <a:rPr lang="en-US" altLang="zh-TW" dirty="0" err="1">
                  <a:latin typeface="微軟正黑體" panose="020B0604030504040204" pitchFamily="34" charset="-120"/>
                  <a:ea typeface="微軟正黑體" panose="020B0604030504040204" pitchFamily="34" charset="-120"/>
                </a:rPr>
                <a:t>A.left</a:t>
              </a:r>
              <a:r>
                <a:rPr lang="en-US" altLang="zh-TW" dirty="0">
                  <a:latin typeface="微軟正黑體" panose="020B0604030504040204" pitchFamily="34" charset="-120"/>
                  <a:ea typeface="微軟正黑體" panose="020B0604030504040204" pitchFamily="34" charset="-120"/>
                </a:rPr>
                <a:t> &lt;= </a:t>
              </a:r>
              <a:r>
                <a:rPr lang="en-US" altLang="zh-TW" dirty="0" err="1">
                  <a:latin typeface="微軟正黑體" panose="020B0604030504040204" pitchFamily="34" charset="-120"/>
                  <a:ea typeface="微軟正黑體" panose="020B0604030504040204" pitchFamily="34" charset="-120"/>
                </a:rPr>
                <a:t>B.right</a:t>
              </a:r>
              <a:endParaRPr lang="en-US" altLang="zh-TW"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dirty="0" err="1">
                  <a:latin typeface="微軟正黑體" panose="020B0604030504040204" pitchFamily="34" charset="-120"/>
                  <a:ea typeface="微軟正黑體" panose="020B0604030504040204" pitchFamily="34" charset="-120"/>
                </a:rPr>
                <a:t>A.right</a:t>
              </a:r>
              <a:r>
                <a:rPr lang="en-US" altLang="zh-TW" dirty="0">
                  <a:latin typeface="微軟正黑體" panose="020B0604030504040204" pitchFamily="34" charset="-120"/>
                  <a:ea typeface="微軟正黑體" panose="020B0604030504040204" pitchFamily="34" charset="-120"/>
                </a:rPr>
                <a:t> &gt;= </a:t>
              </a:r>
              <a:r>
                <a:rPr lang="en-US" altLang="zh-TW" dirty="0" err="1">
                  <a:latin typeface="微軟正黑體" panose="020B0604030504040204" pitchFamily="34" charset="-120"/>
                  <a:ea typeface="微軟正黑體" panose="020B0604030504040204" pitchFamily="34" charset="-120"/>
                </a:rPr>
                <a:t>B.left</a:t>
              </a:r>
              <a:endParaRPr lang="en-US" altLang="zh-TW"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dirty="0" err="1">
                  <a:latin typeface="微軟正黑體" panose="020B0604030504040204" pitchFamily="34" charset="-120"/>
                  <a:ea typeface="微軟正黑體" panose="020B0604030504040204" pitchFamily="34" charset="-120"/>
                </a:rPr>
                <a:t>A.top</a:t>
              </a:r>
              <a:r>
                <a:rPr lang="en-US" altLang="zh-TW" dirty="0">
                  <a:latin typeface="微軟正黑體" panose="020B0604030504040204" pitchFamily="34" charset="-120"/>
                  <a:ea typeface="微軟正黑體" panose="020B0604030504040204" pitchFamily="34" charset="-120"/>
                </a:rPr>
                <a:t> &lt;= </a:t>
              </a:r>
              <a:r>
                <a:rPr lang="en-US" altLang="zh-TW" dirty="0" err="1">
                  <a:latin typeface="微軟正黑體" panose="020B0604030504040204" pitchFamily="34" charset="-120"/>
                  <a:ea typeface="微軟正黑體" panose="020B0604030504040204" pitchFamily="34" charset="-120"/>
                </a:rPr>
                <a:t>B.bottom</a:t>
              </a:r>
              <a:endParaRPr lang="en-US" altLang="zh-TW" dirty="0">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dirty="0" err="1">
                  <a:latin typeface="微軟正黑體" panose="020B0604030504040204" pitchFamily="34" charset="-120"/>
                  <a:ea typeface="微軟正黑體" panose="020B0604030504040204" pitchFamily="34" charset="-120"/>
                </a:rPr>
                <a:t>A.bottom</a:t>
              </a:r>
              <a:r>
                <a:rPr lang="en-US" altLang="zh-TW" dirty="0">
                  <a:latin typeface="微軟正黑體" panose="020B0604030504040204" pitchFamily="34" charset="-120"/>
                  <a:ea typeface="微軟正黑體" panose="020B0604030504040204" pitchFamily="34" charset="-120"/>
                </a:rPr>
                <a:t> &gt;= </a:t>
              </a:r>
              <a:r>
                <a:rPr lang="en-US" altLang="zh-TW" dirty="0" err="1">
                  <a:latin typeface="微軟正黑體" panose="020B0604030504040204" pitchFamily="34" charset="-120"/>
                  <a:ea typeface="微軟正黑體" panose="020B0604030504040204" pitchFamily="34" charset="-120"/>
                </a:rPr>
                <a:t>B.top</a:t>
              </a:r>
              <a:endParaRPr lang="zh-TW" altLang="en-US" dirty="0">
                <a:latin typeface="微軟正黑體" panose="020B0604030504040204" pitchFamily="34" charset="-120"/>
                <a:ea typeface="微軟正黑體" panose="020B0604030504040204" pitchFamily="34" charset="-120"/>
              </a:endParaRPr>
            </a:p>
          </p:txBody>
        </p:sp>
        <p:sp>
          <p:nvSpPr>
            <p:cNvPr id="42" name="橢圓 41">
              <a:extLst>
                <a:ext uri="{FF2B5EF4-FFF2-40B4-BE49-F238E27FC236}">
                  <a16:creationId xmlns:a16="http://schemas.microsoft.com/office/drawing/2014/main" id="{D407A6E7-4DB5-E0C7-70D9-2E962FC5D51F}"/>
                </a:ext>
              </a:extLst>
            </p:cNvPr>
            <p:cNvSpPr/>
            <p:nvPr/>
          </p:nvSpPr>
          <p:spPr>
            <a:xfrm>
              <a:off x="4915381" y="4308037"/>
              <a:ext cx="309285" cy="309285"/>
            </a:xfrm>
            <a:prstGeom prst="ellipse">
              <a:avLst/>
            </a:prstGeom>
            <a:noFill/>
            <a:ln w="38100">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TW" altLang="en-US"/>
            </a:p>
          </p:txBody>
        </p:sp>
      </p:grpSp>
      <p:grpSp>
        <p:nvGrpSpPr>
          <p:cNvPr id="44" name="群組 43">
            <a:extLst>
              <a:ext uri="{FF2B5EF4-FFF2-40B4-BE49-F238E27FC236}">
                <a16:creationId xmlns:a16="http://schemas.microsoft.com/office/drawing/2014/main" id="{87D38F5D-F363-CA81-BDE5-A2C7500B6885}"/>
              </a:ext>
            </a:extLst>
          </p:cNvPr>
          <p:cNvGrpSpPr/>
          <p:nvPr/>
        </p:nvGrpSpPr>
        <p:grpSpPr>
          <a:xfrm>
            <a:off x="4459185" y="3886969"/>
            <a:ext cx="270130" cy="270130"/>
            <a:chOff x="3391380" y="4898639"/>
            <a:chExt cx="270130" cy="270130"/>
          </a:xfrm>
        </p:grpSpPr>
        <p:cxnSp>
          <p:nvCxnSpPr>
            <p:cNvPr id="45" name="直線接點 44">
              <a:extLst>
                <a:ext uri="{FF2B5EF4-FFF2-40B4-BE49-F238E27FC236}">
                  <a16:creationId xmlns:a16="http://schemas.microsoft.com/office/drawing/2014/main" id="{2D4648B8-CA80-1ED8-846E-BF5D5E659770}"/>
                </a:ext>
              </a:extLst>
            </p:cNvPr>
            <p:cNvCxnSpPr/>
            <p:nvPr/>
          </p:nvCxnSpPr>
          <p:spPr>
            <a:xfrm flipV="1">
              <a:off x="3391380" y="4898639"/>
              <a:ext cx="270130" cy="27013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6" name="直線接點 45">
              <a:extLst>
                <a:ext uri="{FF2B5EF4-FFF2-40B4-BE49-F238E27FC236}">
                  <a16:creationId xmlns:a16="http://schemas.microsoft.com/office/drawing/2014/main" id="{A68012E2-FB9E-AEBB-C527-E706097E27BF}"/>
                </a:ext>
              </a:extLst>
            </p:cNvPr>
            <p:cNvCxnSpPr>
              <a:cxnSpLocks/>
            </p:cNvCxnSpPr>
            <p:nvPr/>
          </p:nvCxnSpPr>
          <p:spPr>
            <a:xfrm flipH="1" flipV="1">
              <a:off x="3391380" y="4898639"/>
              <a:ext cx="270130" cy="27013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48" name="標題 1">
            <a:extLst>
              <a:ext uri="{FF2B5EF4-FFF2-40B4-BE49-F238E27FC236}">
                <a16:creationId xmlns:a16="http://schemas.microsoft.com/office/drawing/2014/main" id="{CAC9D137-CC5A-330F-E236-A82941444FD6}"/>
              </a:ext>
            </a:extLst>
          </p:cNvPr>
          <p:cNvSpPr txBox="1">
            <a:spLocks/>
          </p:cNvSpPr>
          <p:nvPr/>
        </p:nvSpPr>
        <p:spPr bwMode="auto">
          <a:xfrm>
            <a:off x="1524001" y="346027"/>
            <a:ext cx="8913813" cy="914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188720" tIns="45720" rIns="274320" bIns="45720" numCol="1" anchor="ctr" anchorCtr="0" compatLnSpc="1">
            <a:prstTxWarp prst="textNoShape">
              <a:avLst/>
            </a:prstTxWarp>
          </a:bodyPr>
          <a:lstStyle>
            <a:lvl1pPr algn="l" rtl="0" fontAlgn="base">
              <a:spcBef>
                <a:spcPct val="0"/>
              </a:spcBef>
              <a:spcAft>
                <a:spcPct val="0"/>
              </a:spcAft>
              <a:defRPr kumimoji="1" sz="3600" b="1" i="0" kern="1200">
                <a:solidFill>
                  <a:schemeClr val="bg1"/>
                </a:solidFill>
                <a:latin typeface="+mj-lt"/>
                <a:ea typeface="Heiti TC Light" charset="-120"/>
                <a:cs typeface="Heiti TC Light" charset="-120"/>
              </a:defRPr>
            </a:lvl1pPr>
            <a:lvl2pPr algn="l" rtl="0" fontAlgn="base">
              <a:spcBef>
                <a:spcPct val="0"/>
              </a:spcBef>
              <a:spcAft>
                <a:spcPct val="0"/>
              </a:spcAft>
              <a:defRPr kumimoji="1" sz="3600">
                <a:solidFill>
                  <a:schemeClr val="bg1"/>
                </a:solidFill>
                <a:latin typeface="Century Gothic" charset="0"/>
                <a:ea typeface="新細明體" charset="0"/>
                <a:cs typeface="新細明體" charset="0"/>
              </a:defRPr>
            </a:lvl2pPr>
            <a:lvl3pPr algn="l" rtl="0" fontAlgn="base">
              <a:spcBef>
                <a:spcPct val="0"/>
              </a:spcBef>
              <a:spcAft>
                <a:spcPct val="0"/>
              </a:spcAft>
              <a:defRPr kumimoji="1" sz="3600">
                <a:solidFill>
                  <a:schemeClr val="bg1"/>
                </a:solidFill>
                <a:latin typeface="Century Gothic" charset="0"/>
                <a:ea typeface="新細明體" charset="0"/>
                <a:cs typeface="新細明體" charset="0"/>
              </a:defRPr>
            </a:lvl3pPr>
            <a:lvl4pPr algn="l" rtl="0" fontAlgn="base">
              <a:spcBef>
                <a:spcPct val="0"/>
              </a:spcBef>
              <a:spcAft>
                <a:spcPct val="0"/>
              </a:spcAft>
              <a:defRPr kumimoji="1" sz="3600">
                <a:solidFill>
                  <a:schemeClr val="bg1"/>
                </a:solidFill>
                <a:latin typeface="Century Gothic" charset="0"/>
                <a:ea typeface="新細明體" charset="0"/>
                <a:cs typeface="新細明體" charset="0"/>
              </a:defRPr>
            </a:lvl4pPr>
            <a:lvl5pPr algn="l" rtl="0" fontAlgn="base">
              <a:spcBef>
                <a:spcPct val="0"/>
              </a:spcBef>
              <a:spcAft>
                <a:spcPct val="0"/>
              </a:spcAft>
              <a:defRPr kumimoji="1" sz="3600">
                <a:solidFill>
                  <a:schemeClr val="bg1"/>
                </a:solidFill>
                <a:latin typeface="Century Gothic" charset="0"/>
                <a:ea typeface="新細明體" charset="0"/>
                <a:cs typeface="新細明體" charset="0"/>
              </a:defRPr>
            </a:lvl5pPr>
            <a:lvl6pPr marL="457200" algn="l" rtl="0" fontAlgn="base">
              <a:spcBef>
                <a:spcPct val="0"/>
              </a:spcBef>
              <a:spcAft>
                <a:spcPct val="0"/>
              </a:spcAft>
              <a:defRPr kumimoji="1" sz="3600">
                <a:solidFill>
                  <a:schemeClr val="bg1"/>
                </a:solidFill>
                <a:latin typeface="Century Gothic" charset="0"/>
                <a:ea typeface="新細明體" charset="0"/>
                <a:cs typeface="新細明體" charset="0"/>
              </a:defRPr>
            </a:lvl6pPr>
            <a:lvl7pPr marL="914400" algn="l" rtl="0" fontAlgn="base">
              <a:spcBef>
                <a:spcPct val="0"/>
              </a:spcBef>
              <a:spcAft>
                <a:spcPct val="0"/>
              </a:spcAft>
              <a:defRPr kumimoji="1" sz="3600">
                <a:solidFill>
                  <a:schemeClr val="bg1"/>
                </a:solidFill>
                <a:latin typeface="Century Gothic" charset="0"/>
                <a:ea typeface="新細明體" charset="0"/>
                <a:cs typeface="新細明體" charset="0"/>
              </a:defRPr>
            </a:lvl7pPr>
            <a:lvl8pPr marL="1371600" algn="l" rtl="0" fontAlgn="base">
              <a:spcBef>
                <a:spcPct val="0"/>
              </a:spcBef>
              <a:spcAft>
                <a:spcPct val="0"/>
              </a:spcAft>
              <a:defRPr kumimoji="1" sz="3600">
                <a:solidFill>
                  <a:schemeClr val="bg1"/>
                </a:solidFill>
                <a:latin typeface="Century Gothic" charset="0"/>
                <a:ea typeface="新細明體" charset="0"/>
                <a:cs typeface="新細明體" charset="0"/>
              </a:defRPr>
            </a:lvl8pPr>
            <a:lvl9pPr marL="1828800" algn="l" rtl="0" fontAlgn="base">
              <a:spcBef>
                <a:spcPct val="0"/>
              </a:spcBef>
              <a:spcAft>
                <a:spcPct val="0"/>
              </a:spcAft>
              <a:defRPr kumimoji="1" sz="3600">
                <a:solidFill>
                  <a:schemeClr val="bg1"/>
                </a:solidFill>
                <a:latin typeface="Century Gothic" charset="0"/>
                <a:ea typeface="新細明體" charset="0"/>
                <a:cs typeface="新細明體" charset="0"/>
              </a:defRPr>
            </a:lvl9pPr>
          </a:lstStyle>
          <a:p>
            <a:pPr defTabSz="914400"/>
            <a:r>
              <a:rPr lang="en-US" altLang="zh-TW" sz="3600" dirty="0">
                <a:latin typeface="微軟正黑體" panose="020B0604030504040204" pitchFamily="34" charset="-120"/>
                <a:ea typeface="微軟正黑體" panose="020B0604030504040204" pitchFamily="34" charset="-120"/>
              </a:rPr>
              <a:t>AABB Collision Detection</a:t>
            </a:r>
            <a:endParaRPr lang="zh-TW" altLang="en-US" dirty="0"/>
          </a:p>
        </p:txBody>
      </p:sp>
    </p:spTree>
    <p:extLst>
      <p:ext uri="{BB962C8B-B14F-4D97-AF65-F5344CB8AC3E}">
        <p14:creationId xmlns:p14="http://schemas.microsoft.com/office/powerpoint/2010/main" val="1875206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erception">
  <a:themeElements>
    <a:clrScheme name="故事">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21226</TotalTime>
  <Words>622</Words>
  <Application>Microsoft Office PowerPoint</Application>
  <PresentationFormat>寬螢幕</PresentationFormat>
  <Paragraphs>87</Paragraphs>
  <Slides>7</Slides>
  <Notes>6</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微軟正黑體</vt:lpstr>
      <vt:lpstr>Arial</vt:lpstr>
      <vt:lpstr>Calibri</vt:lpstr>
      <vt:lpstr>Century Gothic</vt:lpstr>
      <vt:lpstr>Wingdings 2</vt:lpstr>
      <vt:lpstr>Perception</vt:lpstr>
      <vt:lpstr>PowerPoint 簡報</vt:lpstr>
      <vt:lpstr>Assignment 2 (Due: 3/31 12pm)</vt:lpstr>
      <vt:lpstr>Requirements</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Drawing / Variables / Data types / Operators</dc:title>
  <dc:creator>Microsoft Office 使用者</dc:creator>
  <cp:lastModifiedBy>新翌 王</cp:lastModifiedBy>
  <cp:revision>256</cp:revision>
  <cp:lastPrinted>2023-03-19T23:48:30Z</cp:lastPrinted>
  <dcterms:created xsi:type="dcterms:W3CDTF">2015-08-11T05:03:54Z</dcterms:created>
  <dcterms:modified xsi:type="dcterms:W3CDTF">2024-03-17T07:03:29Z</dcterms:modified>
</cp:coreProperties>
</file>