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89" r:id="rId4"/>
    <p:sldId id="312" r:id="rId5"/>
    <p:sldId id="262" r:id="rId6"/>
    <p:sldId id="299" r:id="rId7"/>
    <p:sldId id="314" r:id="rId8"/>
    <p:sldId id="315" r:id="rId9"/>
    <p:sldId id="31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4CCD2D36-D9AB-43E2-9A4D-85119270A49F}">
          <p14:sldIdLst>
            <p14:sldId id="256"/>
            <p14:sldId id="260"/>
          </p14:sldIdLst>
        </p14:section>
        <p14:section name="1.기획컨셉" id="{220BE337-FF88-4C22-A9CD-B6FC9C0515F4}">
          <p14:sldIdLst>
            <p14:sldId id="289"/>
            <p14:sldId id="312"/>
            <p14:sldId id="262"/>
            <p14:sldId id="299"/>
            <p14:sldId id="314"/>
            <p14:sldId id="315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 송이" initials="백송" lastIdx="1" clrIdx="0">
    <p:extLst>
      <p:ext uri="{19B8F6BF-5375-455C-9EA6-DF929625EA0E}">
        <p15:presenceInfo xmlns:p15="http://schemas.microsoft.com/office/powerpoint/2012/main" userId="91c6cec8509b22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6429" autoAdjust="0"/>
  </p:normalViewPr>
  <p:slideViewPr>
    <p:cSldViewPr snapToGrid="0">
      <p:cViewPr>
        <p:scale>
          <a:sx n="100" d="100"/>
          <a:sy n="100" d="100"/>
        </p:scale>
        <p:origin x="1684" y="14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95000"/>
            <a:alpha val="49804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개발 목표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9F3721A-4D97-42EC-ABFD-342ABB2B0175}" type="presOf" srcId="{D5FD56F9-1F1D-4B34-AAB8-842ACD770D57}" destId="{7B12218B-9251-4C47-8516-65CA876AA473}" srcOrd="0" destOrd="0" presId="urn:microsoft.com/office/officeart/2005/8/layout/chevron1"/>
    <dgm:cxn modelId="{77F59A3B-6EF8-4593-9C96-9747634B83EC}" type="presOf" srcId="{D13057BE-47CA-4847-8CA7-BF668F07C59D}" destId="{FC917465-274A-4851-96E7-9D88DE7A5880}" srcOrd="0" destOrd="0" presId="urn:microsoft.com/office/officeart/2005/8/layout/chevron1"/>
    <dgm:cxn modelId="{E5654C6C-A1BE-4E08-8498-857186948280}" type="presOf" srcId="{EAB793B9-D351-4FEE-9E8B-12AA4E941956}" destId="{611C2AB6-4CEA-4471-9343-FB02A60C5719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D9F699C2-FDA0-4DFF-9600-0737692FE568}" type="presOf" srcId="{68F6AD7F-0F03-45ED-AC07-F54EB731CFA8}" destId="{6A13EB23-7F94-4754-81BF-BD65B6DE5C5B}" srcOrd="0" destOrd="0" presId="urn:microsoft.com/office/officeart/2005/8/layout/chevron1"/>
    <dgm:cxn modelId="{E655D9C3-8AEF-4FED-812B-1D1281E67578}" type="presOf" srcId="{6CE1605F-316E-4252-BBB9-53AAB9709628}" destId="{8C70BC16-1207-4538-A288-CB7720DBA00C}" srcOrd="0" destOrd="0" presId="urn:microsoft.com/office/officeart/2005/8/layout/chevron1"/>
    <dgm:cxn modelId="{081921D1-95CA-4659-BCE0-21E9CAE493A6}" type="presOf" srcId="{A741FD13-E978-47E4-8A98-A3A1EADB665E}" destId="{00D24854-2374-4EB6-B391-C4208E76D956}" srcOrd="0" destOrd="0" presId="urn:microsoft.com/office/officeart/2005/8/layout/chevron1"/>
    <dgm:cxn modelId="{14C31CD8-6946-4CF8-90BB-273916E059D6}" type="presOf" srcId="{3CDE2F53-0192-41B9-9E60-FD91B48C0E6B}" destId="{B0D0688A-E2D9-4432-A497-478D8BEE2093}" srcOrd="0" destOrd="0" presId="urn:microsoft.com/office/officeart/2005/8/layout/chevron1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A08FAD60-1512-48F3-9061-4B57052854E8}" type="presParOf" srcId="{7B12218B-9251-4C47-8516-65CA876AA473}" destId="{FC917465-274A-4851-96E7-9D88DE7A5880}" srcOrd="0" destOrd="0" presId="urn:microsoft.com/office/officeart/2005/8/layout/chevron1"/>
    <dgm:cxn modelId="{8F5B65CD-1D0C-4EF3-8415-BBFF3138EEE6}" type="presParOf" srcId="{7B12218B-9251-4C47-8516-65CA876AA473}" destId="{E6ED54AC-81B2-4370-B90F-74014C99D554}" srcOrd="1" destOrd="0" presId="urn:microsoft.com/office/officeart/2005/8/layout/chevron1"/>
    <dgm:cxn modelId="{88E85936-6AC4-44CE-9CBB-7D701CEA4562}" type="presParOf" srcId="{7B12218B-9251-4C47-8516-65CA876AA473}" destId="{00D24854-2374-4EB6-B391-C4208E76D956}" srcOrd="2" destOrd="0" presId="urn:microsoft.com/office/officeart/2005/8/layout/chevron1"/>
    <dgm:cxn modelId="{6795353F-13D2-4136-A7E3-1DA852D2FBDF}" type="presParOf" srcId="{7B12218B-9251-4C47-8516-65CA876AA473}" destId="{98E565C8-CE99-455C-85F2-1FFDD1422686}" srcOrd="3" destOrd="0" presId="urn:microsoft.com/office/officeart/2005/8/layout/chevron1"/>
    <dgm:cxn modelId="{8DEFB8D5-6DD8-4ADB-BD32-E9115E2753ED}" type="presParOf" srcId="{7B12218B-9251-4C47-8516-65CA876AA473}" destId="{8C70BC16-1207-4538-A288-CB7720DBA00C}" srcOrd="4" destOrd="0" presId="urn:microsoft.com/office/officeart/2005/8/layout/chevron1"/>
    <dgm:cxn modelId="{F7CC5925-86D2-452B-AC13-CB7C53E2B343}" type="presParOf" srcId="{7B12218B-9251-4C47-8516-65CA876AA473}" destId="{ACE33176-C2DB-484E-9CD4-42125978E6E7}" srcOrd="5" destOrd="0" presId="urn:microsoft.com/office/officeart/2005/8/layout/chevron1"/>
    <dgm:cxn modelId="{0C025DA1-AEE9-46FE-A0A5-9FCDBADF1E5F}" type="presParOf" srcId="{7B12218B-9251-4C47-8516-65CA876AA473}" destId="{611C2AB6-4CEA-4471-9343-FB02A60C5719}" srcOrd="6" destOrd="0" presId="urn:microsoft.com/office/officeart/2005/8/layout/chevron1"/>
    <dgm:cxn modelId="{2BCE7E83-ECF1-4AAA-BE75-46E00370EC62}" type="presParOf" srcId="{7B12218B-9251-4C47-8516-65CA876AA473}" destId="{78C920DB-79BA-433B-AF27-07B59647F2A7}" srcOrd="7" destOrd="0" presId="urn:microsoft.com/office/officeart/2005/8/layout/chevron1"/>
    <dgm:cxn modelId="{4AF65DB3-25F3-41A5-AFBA-0E64E5EBF9D4}" type="presParOf" srcId="{7B12218B-9251-4C47-8516-65CA876AA473}" destId="{B0D0688A-E2D9-4432-A497-478D8BEE2093}" srcOrd="8" destOrd="0" presId="urn:microsoft.com/office/officeart/2005/8/layout/chevron1"/>
    <dgm:cxn modelId="{9D33F71E-1F72-401D-968A-92A7C49700BA}" type="presParOf" srcId="{7B12218B-9251-4C47-8516-65CA876AA473}" destId="{73CACF00-608D-4516-B1F7-1AA3E8DF3249}" srcOrd="9" destOrd="0" presId="urn:microsoft.com/office/officeart/2005/8/layout/chevron1"/>
    <dgm:cxn modelId="{4FF74E7D-B025-46A2-8194-D56007F9CF34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95000"/>
            <a:alpha val="49804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개발 목표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9F3721A-4D97-42EC-ABFD-342ABB2B0175}" type="presOf" srcId="{D5FD56F9-1F1D-4B34-AAB8-842ACD770D57}" destId="{7B12218B-9251-4C47-8516-65CA876AA473}" srcOrd="0" destOrd="0" presId="urn:microsoft.com/office/officeart/2005/8/layout/chevron1"/>
    <dgm:cxn modelId="{77F59A3B-6EF8-4593-9C96-9747634B83EC}" type="presOf" srcId="{D13057BE-47CA-4847-8CA7-BF668F07C59D}" destId="{FC917465-274A-4851-96E7-9D88DE7A5880}" srcOrd="0" destOrd="0" presId="urn:microsoft.com/office/officeart/2005/8/layout/chevron1"/>
    <dgm:cxn modelId="{E5654C6C-A1BE-4E08-8498-857186948280}" type="presOf" srcId="{EAB793B9-D351-4FEE-9E8B-12AA4E941956}" destId="{611C2AB6-4CEA-4471-9343-FB02A60C5719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D9F699C2-FDA0-4DFF-9600-0737692FE568}" type="presOf" srcId="{68F6AD7F-0F03-45ED-AC07-F54EB731CFA8}" destId="{6A13EB23-7F94-4754-81BF-BD65B6DE5C5B}" srcOrd="0" destOrd="0" presId="urn:microsoft.com/office/officeart/2005/8/layout/chevron1"/>
    <dgm:cxn modelId="{E655D9C3-8AEF-4FED-812B-1D1281E67578}" type="presOf" srcId="{6CE1605F-316E-4252-BBB9-53AAB9709628}" destId="{8C70BC16-1207-4538-A288-CB7720DBA00C}" srcOrd="0" destOrd="0" presId="urn:microsoft.com/office/officeart/2005/8/layout/chevron1"/>
    <dgm:cxn modelId="{081921D1-95CA-4659-BCE0-21E9CAE493A6}" type="presOf" srcId="{A741FD13-E978-47E4-8A98-A3A1EADB665E}" destId="{00D24854-2374-4EB6-B391-C4208E76D956}" srcOrd="0" destOrd="0" presId="urn:microsoft.com/office/officeart/2005/8/layout/chevron1"/>
    <dgm:cxn modelId="{14C31CD8-6946-4CF8-90BB-273916E059D6}" type="presOf" srcId="{3CDE2F53-0192-41B9-9E60-FD91B48C0E6B}" destId="{B0D0688A-E2D9-4432-A497-478D8BEE2093}" srcOrd="0" destOrd="0" presId="urn:microsoft.com/office/officeart/2005/8/layout/chevron1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A08FAD60-1512-48F3-9061-4B57052854E8}" type="presParOf" srcId="{7B12218B-9251-4C47-8516-65CA876AA473}" destId="{FC917465-274A-4851-96E7-9D88DE7A5880}" srcOrd="0" destOrd="0" presId="urn:microsoft.com/office/officeart/2005/8/layout/chevron1"/>
    <dgm:cxn modelId="{8F5B65CD-1D0C-4EF3-8415-BBFF3138EEE6}" type="presParOf" srcId="{7B12218B-9251-4C47-8516-65CA876AA473}" destId="{E6ED54AC-81B2-4370-B90F-74014C99D554}" srcOrd="1" destOrd="0" presId="urn:microsoft.com/office/officeart/2005/8/layout/chevron1"/>
    <dgm:cxn modelId="{88E85936-6AC4-44CE-9CBB-7D701CEA4562}" type="presParOf" srcId="{7B12218B-9251-4C47-8516-65CA876AA473}" destId="{00D24854-2374-4EB6-B391-C4208E76D956}" srcOrd="2" destOrd="0" presId="urn:microsoft.com/office/officeart/2005/8/layout/chevron1"/>
    <dgm:cxn modelId="{6795353F-13D2-4136-A7E3-1DA852D2FBDF}" type="presParOf" srcId="{7B12218B-9251-4C47-8516-65CA876AA473}" destId="{98E565C8-CE99-455C-85F2-1FFDD1422686}" srcOrd="3" destOrd="0" presId="urn:microsoft.com/office/officeart/2005/8/layout/chevron1"/>
    <dgm:cxn modelId="{8DEFB8D5-6DD8-4ADB-BD32-E9115E2753ED}" type="presParOf" srcId="{7B12218B-9251-4C47-8516-65CA876AA473}" destId="{8C70BC16-1207-4538-A288-CB7720DBA00C}" srcOrd="4" destOrd="0" presId="urn:microsoft.com/office/officeart/2005/8/layout/chevron1"/>
    <dgm:cxn modelId="{F7CC5925-86D2-452B-AC13-CB7C53E2B343}" type="presParOf" srcId="{7B12218B-9251-4C47-8516-65CA876AA473}" destId="{ACE33176-C2DB-484E-9CD4-42125978E6E7}" srcOrd="5" destOrd="0" presId="urn:microsoft.com/office/officeart/2005/8/layout/chevron1"/>
    <dgm:cxn modelId="{0C025DA1-AEE9-46FE-A0A5-9FCDBADF1E5F}" type="presParOf" srcId="{7B12218B-9251-4C47-8516-65CA876AA473}" destId="{611C2AB6-4CEA-4471-9343-FB02A60C5719}" srcOrd="6" destOrd="0" presId="urn:microsoft.com/office/officeart/2005/8/layout/chevron1"/>
    <dgm:cxn modelId="{2BCE7E83-ECF1-4AAA-BE75-46E00370EC62}" type="presParOf" srcId="{7B12218B-9251-4C47-8516-65CA876AA473}" destId="{78C920DB-79BA-433B-AF27-07B59647F2A7}" srcOrd="7" destOrd="0" presId="urn:microsoft.com/office/officeart/2005/8/layout/chevron1"/>
    <dgm:cxn modelId="{4AF65DB3-25F3-41A5-AFBA-0E64E5EBF9D4}" type="presParOf" srcId="{7B12218B-9251-4C47-8516-65CA876AA473}" destId="{B0D0688A-E2D9-4432-A497-478D8BEE2093}" srcOrd="8" destOrd="0" presId="urn:microsoft.com/office/officeart/2005/8/layout/chevron1"/>
    <dgm:cxn modelId="{9D33F71E-1F72-401D-968A-92A7C49700BA}" type="presParOf" srcId="{7B12218B-9251-4C47-8516-65CA876AA473}" destId="{73CACF00-608D-4516-B1F7-1AA3E8DF3249}" srcOrd="9" destOrd="0" presId="urn:microsoft.com/office/officeart/2005/8/layout/chevron1"/>
    <dgm:cxn modelId="{4FF74E7D-B025-46A2-8194-D56007F9CF34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550ED08-C9D5-4E78-88E8-410810513B8A}" type="presOf" srcId="{EAB793B9-D351-4FEE-9E8B-12AA4E941956}" destId="{611C2AB6-4CEA-4471-9343-FB02A60C5719}" srcOrd="0" destOrd="0" presId="urn:microsoft.com/office/officeart/2005/8/layout/chevron1"/>
    <dgm:cxn modelId="{E1EF8567-B008-4F9F-BFCA-9980223B0A2B}" type="presOf" srcId="{D5FD56F9-1F1D-4B34-AAB8-842ACD770D57}" destId="{7B12218B-9251-4C47-8516-65CA876AA473}" srcOrd="0" destOrd="0" presId="urn:microsoft.com/office/officeart/2005/8/layout/chevron1"/>
    <dgm:cxn modelId="{87C0644A-410A-4342-B2A4-64BB7B80E01A}" type="presOf" srcId="{3CDE2F53-0192-41B9-9E60-FD91B48C0E6B}" destId="{B0D0688A-E2D9-4432-A497-478D8BEE2093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86FE3654-BCA0-4C04-AA05-E8130ECDF8E4}" type="presOf" srcId="{68F6AD7F-0F03-45ED-AC07-F54EB731CFA8}" destId="{6A13EB23-7F94-4754-81BF-BD65B6DE5C5B}" srcOrd="0" destOrd="0" presId="urn:microsoft.com/office/officeart/2005/8/layout/chevron1"/>
    <dgm:cxn modelId="{A162398B-F33C-49E4-B2C5-06FBAD557BC8}" type="presOf" srcId="{6CE1605F-316E-4252-BBB9-53AAB9709628}" destId="{8C70BC16-1207-4538-A288-CB7720DBA00C}" srcOrd="0" destOrd="0" presId="urn:microsoft.com/office/officeart/2005/8/layout/chevron1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C6AE74A5-6808-4E88-AB09-C3804D831828}" type="presOf" srcId="{D13057BE-47CA-4847-8CA7-BF668F07C59D}" destId="{FC917465-274A-4851-96E7-9D88DE7A5880}" srcOrd="0" destOrd="0" presId="urn:microsoft.com/office/officeart/2005/8/layout/chevron1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AF47FEE7-1B75-4199-B039-B22091E2FD06}" type="presOf" srcId="{A741FD13-E978-47E4-8A98-A3A1EADB665E}" destId="{00D24854-2374-4EB6-B391-C4208E76D956}" srcOrd="0" destOrd="0" presId="urn:microsoft.com/office/officeart/2005/8/layout/chevron1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81195A15-6D3C-4D03-9230-788D4B15649E}" type="presParOf" srcId="{7B12218B-9251-4C47-8516-65CA876AA473}" destId="{FC917465-274A-4851-96E7-9D88DE7A5880}" srcOrd="0" destOrd="0" presId="urn:microsoft.com/office/officeart/2005/8/layout/chevron1"/>
    <dgm:cxn modelId="{5D2D80BD-9F02-4399-B0EE-5A12EDC5D256}" type="presParOf" srcId="{7B12218B-9251-4C47-8516-65CA876AA473}" destId="{E6ED54AC-81B2-4370-B90F-74014C99D554}" srcOrd="1" destOrd="0" presId="urn:microsoft.com/office/officeart/2005/8/layout/chevron1"/>
    <dgm:cxn modelId="{DE7B42DF-FCAF-4F33-A0BA-CAC96BE6F2EB}" type="presParOf" srcId="{7B12218B-9251-4C47-8516-65CA876AA473}" destId="{00D24854-2374-4EB6-B391-C4208E76D956}" srcOrd="2" destOrd="0" presId="urn:microsoft.com/office/officeart/2005/8/layout/chevron1"/>
    <dgm:cxn modelId="{48F20C71-C779-4B87-BC59-3B0D5D22C578}" type="presParOf" srcId="{7B12218B-9251-4C47-8516-65CA876AA473}" destId="{98E565C8-CE99-455C-85F2-1FFDD1422686}" srcOrd="3" destOrd="0" presId="urn:microsoft.com/office/officeart/2005/8/layout/chevron1"/>
    <dgm:cxn modelId="{5CA39327-1CC9-4E81-A692-A006093CFF14}" type="presParOf" srcId="{7B12218B-9251-4C47-8516-65CA876AA473}" destId="{8C70BC16-1207-4538-A288-CB7720DBA00C}" srcOrd="4" destOrd="0" presId="urn:microsoft.com/office/officeart/2005/8/layout/chevron1"/>
    <dgm:cxn modelId="{B19CB6B3-700F-48F4-962C-CA9C318C3046}" type="presParOf" srcId="{7B12218B-9251-4C47-8516-65CA876AA473}" destId="{ACE33176-C2DB-484E-9CD4-42125978E6E7}" srcOrd="5" destOrd="0" presId="urn:microsoft.com/office/officeart/2005/8/layout/chevron1"/>
    <dgm:cxn modelId="{643B5471-A572-4BF2-88AF-947C2345BDB0}" type="presParOf" srcId="{7B12218B-9251-4C47-8516-65CA876AA473}" destId="{611C2AB6-4CEA-4471-9343-FB02A60C5719}" srcOrd="6" destOrd="0" presId="urn:microsoft.com/office/officeart/2005/8/layout/chevron1"/>
    <dgm:cxn modelId="{FC3E6370-1C7F-4498-A5D0-847673DEC045}" type="presParOf" srcId="{7B12218B-9251-4C47-8516-65CA876AA473}" destId="{78C920DB-79BA-433B-AF27-07B59647F2A7}" srcOrd="7" destOrd="0" presId="urn:microsoft.com/office/officeart/2005/8/layout/chevron1"/>
    <dgm:cxn modelId="{B3AFFC7E-E9DD-44BA-8DA1-6D3602D8EC15}" type="presParOf" srcId="{7B12218B-9251-4C47-8516-65CA876AA473}" destId="{B0D0688A-E2D9-4432-A497-478D8BEE2093}" srcOrd="8" destOrd="0" presId="urn:microsoft.com/office/officeart/2005/8/layout/chevron1"/>
    <dgm:cxn modelId="{C51568F7-6BEA-4165-A655-A0A0B71B0781}" type="presParOf" srcId="{7B12218B-9251-4C47-8516-65CA876AA473}" destId="{73CACF00-608D-4516-B1F7-1AA3E8DF3249}" srcOrd="9" destOrd="0" presId="urn:microsoft.com/office/officeart/2005/8/layout/chevron1"/>
    <dgm:cxn modelId="{A2117E45-8EDC-4F70-8C7A-2BD5362961B3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9B40611-07C6-438C-8FE5-AE0A3ECA6A84}" type="presOf" srcId="{6CE1605F-316E-4252-BBB9-53AAB9709628}" destId="{8C70BC16-1207-4538-A288-CB7720DBA00C}" srcOrd="0" destOrd="0" presId="urn:microsoft.com/office/officeart/2005/8/layout/chevron1"/>
    <dgm:cxn modelId="{9A1CA13E-2E7B-4871-8FA1-4C35C8D35F68}" type="presOf" srcId="{D5FD56F9-1F1D-4B34-AAB8-842ACD770D57}" destId="{7B12218B-9251-4C47-8516-65CA876AA473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5FBC8459-0262-4B06-9FE9-A317E763B171}" type="presOf" srcId="{EAB793B9-D351-4FEE-9E8B-12AA4E941956}" destId="{611C2AB6-4CEA-4471-9343-FB02A60C5719}" srcOrd="0" destOrd="0" presId="urn:microsoft.com/office/officeart/2005/8/layout/chevron1"/>
    <dgm:cxn modelId="{DD4A6885-5918-4E0E-87B5-3228F7A9B61B}" type="presOf" srcId="{A741FD13-E978-47E4-8A98-A3A1EADB665E}" destId="{00D24854-2374-4EB6-B391-C4208E76D956}" srcOrd="0" destOrd="0" presId="urn:microsoft.com/office/officeart/2005/8/layout/chevron1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D023E1A7-3270-49E9-B8BE-CEBD556B0292}" type="presOf" srcId="{3CDE2F53-0192-41B9-9E60-FD91B48C0E6B}" destId="{B0D0688A-E2D9-4432-A497-478D8BEE2093}" srcOrd="0" destOrd="0" presId="urn:microsoft.com/office/officeart/2005/8/layout/chevron1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B40539D5-C16A-4B1E-9112-374FE2382873}" type="presOf" srcId="{68F6AD7F-0F03-45ED-AC07-F54EB731CFA8}" destId="{6A13EB23-7F94-4754-81BF-BD65B6DE5C5B}" srcOrd="0" destOrd="0" presId="urn:microsoft.com/office/officeart/2005/8/layout/chevron1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61AF77FF-54A5-4CC1-B5B5-0E5D7CC1758B}" type="presOf" srcId="{D13057BE-47CA-4847-8CA7-BF668F07C59D}" destId="{FC917465-274A-4851-96E7-9D88DE7A5880}" srcOrd="0" destOrd="0" presId="urn:microsoft.com/office/officeart/2005/8/layout/chevron1"/>
    <dgm:cxn modelId="{E5610EC7-082A-4715-81F7-2DF294BB0D71}" type="presParOf" srcId="{7B12218B-9251-4C47-8516-65CA876AA473}" destId="{FC917465-274A-4851-96E7-9D88DE7A5880}" srcOrd="0" destOrd="0" presId="urn:microsoft.com/office/officeart/2005/8/layout/chevron1"/>
    <dgm:cxn modelId="{F415BF9F-A589-4656-9BFD-5A9C04444002}" type="presParOf" srcId="{7B12218B-9251-4C47-8516-65CA876AA473}" destId="{E6ED54AC-81B2-4370-B90F-74014C99D554}" srcOrd="1" destOrd="0" presId="urn:microsoft.com/office/officeart/2005/8/layout/chevron1"/>
    <dgm:cxn modelId="{5B7E0ABD-ABA6-4732-8BCF-88E6B7D68189}" type="presParOf" srcId="{7B12218B-9251-4C47-8516-65CA876AA473}" destId="{00D24854-2374-4EB6-B391-C4208E76D956}" srcOrd="2" destOrd="0" presId="urn:microsoft.com/office/officeart/2005/8/layout/chevron1"/>
    <dgm:cxn modelId="{03A019A6-E937-41C7-B4EF-76A443FA66C3}" type="presParOf" srcId="{7B12218B-9251-4C47-8516-65CA876AA473}" destId="{98E565C8-CE99-455C-85F2-1FFDD1422686}" srcOrd="3" destOrd="0" presId="urn:microsoft.com/office/officeart/2005/8/layout/chevron1"/>
    <dgm:cxn modelId="{99B462F9-175A-4453-B009-3B150D095290}" type="presParOf" srcId="{7B12218B-9251-4C47-8516-65CA876AA473}" destId="{8C70BC16-1207-4538-A288-CB7720DBA00C}" srcOrd="4" destOrd="0" presId="urn:microsoft.com/office/officeart/2005/8/layout/chevron1"/>
    <dgm:cxn modelId="{913CE7E2-09F5-4465-B688-8292F660E450}" type="presParOf" srcId="{7B12218B-9251-4C47-8516-65CA876AA473}" destId="{ACE33176-C2DB-484E-9CD4-42125978E6E7}" srcOrd="5" destOrd="0" presId="urn:microsoft.com/office/officeart/2005/8/layout/chevron1"/>
    <dgm:cxn modelId="{86F11EDC-247C-4802-9C52-6DAB44D74EDD}" type="presParOf" srcId="{7B12218B-9251-4C47-8516-65CA876AA473}" destId="{611C2AB6-4CEA-4471-9343-FB02A60C5719}" srcOrd="6" destOrd="0" presId="urn:microsoft.com/office/officeart/2005/8/layout/chevron1"/>
    <dgm:cxn modelId="{C16103D2-2E41-452E-BEAA-BCCA27DCE7FB}" type="presParOf" srcId="{7B12218B-9251-4C47-8516-65CA876AA473}" destId="{78C920DB-79BA-433B-AF27-07B59647F2A7}" srcOrd="7" destOrd="0" presId="urn:microsoft.com/office/officeart/2005/8/layout/chevron1"/>
    <dgm:cxn modelId="{DC631A22-590D-4D3C-B3F5-266936F89F82}" type="presParOf" srcId="{7B12218B-9251-4C47-8516-65CA876AA473}" destId="{B0D0688A-E2D9-4432-A497-478D8BEE2093}" srcOrd="8" destOrd="0" presId="urn:microsoft.com/office/officeart/2005/8/layout/chevron1"/>
    <dgm:cxn modelId="{E130913E-1299-434F-A3B9-5EA40F99C5AC}" type="presParOf" srcId="{7B12218B-9251-4C47-8516-65CA876AA473}" destId="{73CACF00-608D-4516-B1F7-1AA3E8DF3249}" srcOrd="9" destOrd="0" presId="urn:microsoft.com/office/officeart/2005/8/layout/chevron1"/>
    <dgm:cxn modelId="{DF34F199-D6F3-4F2D-BEA0-96CBE543B3C3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9B40611-07C6-438C-8FE5-AE0A3ECA6A84}" type="presOf" srcId="{6CE1605F-316E-4252-BBB9-53AAB9709628}" destId="{8C70BC16-1207-4538-A288-CB7720DBA00C}" srcOrd="0" destOrd="0" presId="urn:microsoft.com/office/officeart/2005/8/layout/chevron1"/>
    <dgm:cxn modelId="{9A1CA13E-2E7B-4871-8FA1-4C35C8D35F68}" type="presOf" srcId="{D5FD56F9-1F1D-4B34-AAB8-842ACD770D57}" destId="{7B12218B-9251-4C47-8516-65CA876AA473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5FBC8459-0262-4B06-9FE9-A317E763B171}" type="presOf" srcId="{EAB793B9-D351-4FEE-9E8B-12AA4E941956}" destId="{611C2AB6-4CEA-4471-9343-FB02A60C5719}" srcOrd="0" destOrd="0" presId="urn:microsoft.com/office/officeart/2005/8/layout/chevron1"/>
    <dgm:cxn modelId="{DD4A6885-5918-4E0E-87B5-3228F7A9B61B}" type="presOf" srcId="{A741FD13-E978-47E4-8A98-A3A1EADB665E}" destId="{00D24854-2374-4EB6-B391-C4208E76D956}" srcOrd="0" destOrd="0" presId="urn:microsoft.com/office/officeart/2005/8/layout/chevron1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D023E1A7-3270-49E9-B8BE-CEBD556B0292}" type="presOf" srcId="{3CDE2F53-0192-41B9-9E60-FD91B48C0E6B}" destId="{B0D0688A-E2D9-4432-A497-478D8BEE2093}" srcOrd="0" destOrd="0" presId="urn:microsoft.com/office/officeart/2005/8/layout/chevron1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B40539D5-C16A-4B1E-9112-374FE2382873}" type="presOf" srcId="{68F6AD7F-0F03-45ED-AC07-F54EB731CFA8}" destId="{6A13EB23-7F94-4754-81BF-BD65B6DE5C5B}" srcOrd="0" destOrd="0" presId="urn:microsoft.com/office/officeart/2005/8/layout/chevron1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61AF77FF-54A5-4CC1-B5B5-0E5D7CC1758B}" type="presOf" srcId="{D13057BE-47CA-4847-8CA7-BF668F07C59D}" destId="{FC917465-274A-4851-96E7-9D88DE7A5880}" srcOrd="0" destOrd="0" presId="urn:microsoft.com/office/officeart/2005/8/layout/chevron1"/>
    <dgm:cxn modelId="{E5610EC7-082A-4715-81F7-2DF294BB0D71}" type="presParOf" srcId="{7B12218B-9251-4C47-8516-65CA876AA473}" destId="{FC917465-274A-4851-96E7-9D88DE7A5880}" srcOrd="0" destOrd="0" presId="urn:microsoft.com/office/officeart/2005/8/layout/chevron1"/>
    <dgm:cxn modelId="{F415BF9F-A589-4656-9BFD-5A9C04444002}" type="presParOf" srcId="{7B12218B-9251-4C47-8516-65CA876AA473}" destId="{E6ED54AC-81B2-4370-B90F-74014C99D554}" srcOrd="1" destOrd="0" presId="urn:microsoft.com/office/officeart/2005/8/layout/chevron1"/>
    <dgm:cxn modelId="{5B7E0ABD-ABA6-4732-8BCF-88E6B7D68189}" type="presParOf" srcId="{7B12218B-9251-4C47-8516-65CA876AA473}" destId="{00D24854-2374-4EB6-B391-C4208E76D956}" srcOrd="2" destOrd="0" presId="urn:microsoft.com/office/officeart/2005/8/layout/chevron1"/>
    <dgm:cxn modelId="{03A019A6-E937-41C7-B4EF-76A443FA66C3}" type="presParOf" srcId="{7B12218B-9251-4C47-8516-65CA876AA473}" destId="{98E565C8-CE99-455C-85F2-1FFDD1422686}" srcOrd="3" destOrd="0" presId="urn:microsoft.com/office/officeart/2005/8/layout/chevron1"/>
    <dgm:cxn modelId="{99B462F9-175A-4453-B009-3B150D095290}" type="presParOf" srcId="{7B12218B-9251-4C47-8516-65CA876AA473}" destId="{8C70BC16-1207-4538-A288-CB7720DBA00C}" srcOrd="4" destOrd="0" presId="urn:microsoft.com/office/officeart/2005/8/layout/chevron1"/>
    <dgm:cxn modelId="{913CE7E2-09F5-4465-B688-8292F660E450}" type="presParOf" srcId="{7B12218B-9251-4C47-8516-65CA876AA473}" destId="{ACE33176-C2DB-484E-9CD4-42125978E6E7}" srcOrd="5" destOrd="0" presId="urn:microsoft.com/office/officeart/2005/8/layout/chevron1"/>
    <dgm:cxn modelId="{86F11EDC-247C-4802-9C52-6DAB44D74EDD}" type="presParOf" srcId="{7B12218B-9251-4C47-8516-65CA876AA473}" destId="{611C2AB6-4CEA-4471-9343-FB02A60C5719}" srcOrd="6" destOrd="0" presId="urn:microsoft.com/office/officeart/2005/8/layout/chevron1"/>
    <dgm:cxn modelId="{C16103D2-2E41-452E-BEAA-BCCA27DCE7FB}" type="presParOf" srcId="{7B12218B-9251-4C47-8516-65CA876AA473}" destId="{78C920DB-79BA-433B-AF27-07B59647F2A7}" srcOrd="7" destOrd="0" presId="urn:microsoft.com/office/officeart/2005/8/layout/chevron1"/>
    <dgm:cxn modelId="{DC631A22-590D-4D3C-B3F5-266936F89F82}" type="presParOf" srcId="{7B12218B-9251-4C47-8516-65CA876AA473}" destId="{B0D0688A-E2D9-4432-A497-478D8BEE2093}" srcOrd="8" destOrd="0" presId="urn:microsoft.com/office/officeart/2005/8/layout/chevron1"/>
    <dgm:cxn modelId="{E130913E-1299-434F-A3B9-5EA40F99C5AC}" type="presParOf" srcId="{7B12218B-9251-4C47-8516-65CA876AA473}" destId="{73CACF00-608D-4516-B1F7-1AA3E8DF3249}" srcOrd="9" destOrd="0" presId="urn:microsoft.com/office/officeart/2005/8/layout/chevron1"/>
    <dgm:cxn modelId="{DF34F199-D6F3-4F2D-BEA0-96CBE543B3C3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9B40611-07C6-438C-8FE5-AE0A3ECA6A84}" type="presOf" srcId="{6CE1605F-316E-4252-BBB9-53AAB9709628}" destId="{8C70BC16-1207-4538-A288-CB7720DBA00C}" srcOrd="0" destOrd="0" presId="urn:microsoft.com/office/officeart/2005/8/layout/chevron1"/>
    <dgm:cxn modelId="{9A1CA13E-2E7B-4871-8FA1-4C35C8D35F68}" type="presOf" srcId="{D5FD56F9-1F1D-4B34-AAB8-842ACD770D57}" destId="{7B12218B-9251-4C47-8516-65CA876AA473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5FBC8459-0262-4B06-9FE9-A317E763B171}" type="presOf" srcId="{EAB793B9-D351-4FEE-9E8B-12AA4E941956}" destId="{611C2AB6-4CEA-4471-9343-FB02A60C5719}" srcOrd="0" destOrd="0" presId="urn:microsoft.com/office/officeart/2005/8/layout/chevron1"/>
    <dgm:cxn modelId="{DD4A6885-5918-4E0E-87B5-3228F7A9B61B}" type="presOf" srcId="{A741FD13-E978-47E4-8A98-A3A1EADB665E}" destId="{00D24854-2374-4EB6-B391-C4208E76D956}" srcOrd="0" destOrd="0" presId="urn:microsoft.com/office/officeart/2005/8/layout/chevron1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D023E1A7-3270-49E9-B8BE-CEBD556B0292}" type="presOf" srcId="{3CDE2F53-0192-41B9-9E60-FD91B48C0E6B}" destId="{B0D0688A-E2D9-4432-A497-478D8BEE2093}" srcOrd="0" destOrd="0" presId="urn:microsoft.com/office/officeart/2005/8/layout/chevron1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B40539D5-C16A-4B1E-9112-374FE2382873}" type="presOf" srcId="{68F6AD7F-0F03-45ED-AC07-F54EB731CFA8}" destId="{6A13EB23-7F94-4754-81BF-BD65B6DE5C5B}" srcOrd="0" destOrd="0" presId="urn:microsoft.com/office/officeart/2005/8/layout/chevron1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61AF77FF-54A5-4CC1-B5B5-0E5D7CC1758B}" type="presOf" srcId="{D13057BE-47CA-4847-8CA7-BF668F07C59D}" destId="{FC917465-274A-4851-96E7-9D88DE7A5880}" srcOrd="0" destOrd="0" presId="urn:microsoft.com/office/officeart/2005/8/layout/chevron1"/>
    <dgm:cxn modelId="{E5610EC7-082A-4715-81F7-2DF294BB0D71}" type="presParOf" srcId="{7B12218B-9251-4C47-8516-65CA876AA473}" destId="{FC917465-274A-4851-96E7-9D88DE7A5880}" srcOrd="0" destOrd="0" presId="urn:microsoft.com/office/officeart/2005/8/layout/chevron1"/>
    <dgm:cxn modelId="{F415BF9F-A589-4656-9BFD-5A9C04444002}" type="presParOf" srcId="{7B12218B-9251-4C47-8516-65CA876AA473}" destId="{E6ED54AC-81B2-4370-B90F-74014C99D554}" srcOrd="1" destOrd="0" presId="urn:microsoft.com/office/officeart/2005/8/layout/chevron1"/>
    <dgm:cxn modelId="{5B7E0ABD-ABA6-4732-8BCF-88E6B7D68189}" type="presParOf" srcId="{7B12218B-9251-4C47-8516-65CA876AA473}" destId="{00D24854-2374-4EB6-B391-C4208E76D956}" srcOrd="2" destOrd="0" presId="urn:microsoft.com/office/officeart/2005/8/layout/chevron1"/>
    <dgm:cxn modelId="{03A019A6-E937-41C7-B4EF-76A443FA66C3}" type="presParOf" srcId="{7B12218B-9251-4C47-8516-65CA876AA473}" destId="{98E565C8-CE99-455C-85F2-1FFDD1422686}" srcOrd="3" destOrd="0" presId="urn:microsoft.com/office/officeart/2005/8/layout/chevron1"/>
    <dgm:cxn modelId="{99B462F9-175A-4453-B009-3B150D095290}" type="presParOf" srcId="{7B12218B-9251-4C47-8516-65CA876AA473}" destId="{8C70BC16-1207-4538-A288-CB7720DBA00C}" srcOrd="4" destOrd="0" presId="urn:microsoft.com/office/officeart/2005/8/layout/chevron1"/>
    <dgm:cxn modelId="{913CE7E2-09F5-4465-B688-8292F660E450}" type="presParOf" srcId="{7B12218B-9251-4C47-8516-65CA876AA473}" destId="{ACE33176-C2DB-484E-9CD4-42125978E6E7}" srcOrd="5" destOrd="0" presId="urn:microsoft.com/office/officeart/2005/8/layout/chevron1"/>
    <dgm:cxn modelId="{86F11EDC-247C-4802-9C52-6DAB44D74EDD}" type="presParOf" srcId="{7B12218B-9251-4C47-8516-65CA876AA473}" destId="{611C2AB6-4CEA-4471-9343-FB02A60C5719}" srcOrd="6" destOrd="0" presId="urn:microsoft.com/office/officeart/2005/8/layout/chevron1"/>
    <dgm:cxn modelId="{C16103D2-2E41-452E-BEAA-BCCA27DCE7FB}" type="presParOf" srcId="{7B12218B-9251-4C47-8516-65CA876AA473}" destId="{78C920DB-79BA-433B-AF27-07B59647F2A7}" srcOrd="7" destOrd="0" presId="urn:microsoft.com/office/officeart/2005/8/layout/chevron1"/>
    <dgm:cxn modelId="{DC631A22-590D-4D3C-B3F5-266936F89F82}" type="presParOf" srcId="{7B12218B-9251-4C47-8516-65CA876AA473}" destId="{B0D0688A-E2D9-4432-A497-478D8BEE2093}" srcOrd="8" destOrd="0" presId="urn:microsoft.com/office/officeart/2005/8/layout/chevron1"/>
    <dgm:cxn modelId="{E130913E-1299-434F-A3B9-5EA40F99C5AC}" type="presParOf" srcId="{7B12218B-9251-4C47-8516-65CA876AA473}" destId="{73CACF00-608D-4516-B1F7-1AA3E8DF3249}" srcOrd="9" destOrd="0" presId="urn:microsoft.com/office/officeart/2005/8/layout/chevron1"/>
    <dgm:cxn modelId="{DF34F199-D6F3-4F2D-BEA0-96CBE543B3C3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95000"/>
            <a:alpha val="49804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개발 목표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95000"/>
            <a:alpha val="49804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개발 목표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C5EA-8533-4944-99A5-5733278ACF4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C4B2-60D0-4E08-A80B-E1EDE022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C4B2-60D0-4E08-A80B-E1EDE02288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4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7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8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5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6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0607A-B9E6-4ADE-BD66-6D2B4CE8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A739E-4E88-46BB-BAB0-BF99A2A9D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61E22-E9AB-45C8-8637-A910663A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285-8554-436D-88C8-0E62DD7017EC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44B40-5B28-4502-94BB-C3C9BD66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67CA2-DB47-44DA-8997-4D6AF829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1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64A65-2444-45FE-8F94-CC0E5A3B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2EFF2-32BC-4BF4-B2FC-AA2CE8E2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2B148-1D38-4552-9E51-69C176A5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7647-2792-48F7-B78B-E82EB317AAE4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DCA0D-A9B7-4B83-B52A-3A030E6C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1E920-5B27-4AE0-84BB-4198FF9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CF9DBC-09EC-43F7-87FA-F1B281F25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22EBC-32FF-4825-97BA-6CF286474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F687A-4FF9-42B7-9051-ED398D1F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53E3-D5DB-4D33-B728-5F174F0ED727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E8549-9304-487B-A338-BE6E4D34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ADFE3-7F15-441C-B74C-E83D4DE6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4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5A28A-DF26-4668-A081-C26A2797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DECB9-5372-478A-A3A4-387A07BF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5BC7F-14F8-4469-8EAD-B3A27947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F7D-6424-4390-939D-9DCACE35BA1B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9DA55-7EDD-411F-8BC9-47490F26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A8162-7737-42AD-B4A2-DDA1B483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7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90EE5-773F-484E-887E-CB8F0C33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23511-9FE6-4AB8-84B5-9B31D0B3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1DAED-5273-40EE-B1CB-BB5332EB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B6B-6A1D-4105-B002-B2E594FE472C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F3878-A466-451E-83AA-96DF7F86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669E1-D74B-4EE4-A8F1-FDF6F7DC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7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D9C8A-9C6E-4368-868A-467349F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DE607-8598-4B20-9E85-749488162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43B96-E54F-40E5-B045-35A1848B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338C8-A384-4539-A9F7-8C01A0B7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52B-8E3E-4D6D-9033-8D7B1B5AECE4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2B3E8-FEEF-4E48-8327-B23B64F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27FF72-114C-484D-984A-59FAA593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4E61E-783B-4565-A55D-04935E1A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159CC-AFF5-4D90-B323-6988CCA7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577AA-210A-4E6E-9B9F-5D712847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D4077-BD96-44AF-AC03-769316515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F8C29D-1217-4E2D-903C-DFBC30CC9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289402-9CBF-449F-824F-8D3B7E68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5E7-BB70-4392-A8DF-FBF194F64A56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2A291-3042-4E7B-8C52-369ACE2B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973371-3CF2-4D81-8510-3328CA1A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2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B0E9F-D096-434D-BD55-B0B8DE3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635A0-B866-44F9-8203-9C5114BB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1AA-2B50-48CD-91ED-7385C03A0A71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9006DC-FED1-4744-8C7E-C50A57DD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C414BC-2E9B-4313-A433-1F2E4294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7A4742-8E80-41C4-903F-A032A02A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D2BA-8561-4996-AB85-DA3AF35B3237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9984F1-DB1A-4892-A3E4-90D066E3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0960F-D4A4-4411-BC5C-4E26C83C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2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EFA28-500B-4319-9854-2CBCA75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2F6AC-8EA7-4DFE-8712-AC22652B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37138-E309-4244-8645-5E5D7E1C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2DFD2-B9AF-49CE-A190-6EA16479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432-0710-4EAE-A34F-A1DE72C3FC8A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F5CA1-236C-4B49-89F0-AE96EDB4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48DA2-E7CD-4838-AE63-807764F8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3B7AC-7379-4465-AE98-0DB778BE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D8A1F-10BB-4A1F-AFFE-D60709B02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157118-58CB-489D-AAAD-AB963BFF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D780E-513F-4DBD-AA73-93AC2A13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4CDE-E32B-4B33-9BF0-B774C1F9C683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0F5E4-E579-46E9-8218-48BDCE2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44EC1-B04D-4920-A91E-482103A6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BDF62C-0CD9-45C2-8AB0-57795020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8B499-252C-4F93-85E7-48E29C54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CF8B4-46F1-4B51-887D-76DAC092B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A6771-3A89-46E4-A6F9-84A0769F4E2C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FCB23-12C7-44C6-92C6-7EBC5AA65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3B6EC-80B5-4498-BEC3-CEFB3E11F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C0209-4DBA-40CB-8DD0-550225557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283" y="1531124"/>
            <a:ext cx="6243587" cy="8759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종합 설계 기획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DAF04-DBD4-47AE-82C4-C425CE86C0EE}"/>
              </a:ext>
            </a:extLst>
          </p:cNvPr>
          <p:cNvSpPr txBox="1"/>
          <p:nvPr/>
        </p:nvSpPr>
        <p:spPr>
          <a:xfrm>
            <a:off x="1499834" y="2981525"/>
            <a:ext cx="811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ver.1 _Draft Game Plan </a:t>
            </a:r>
            <a:endParaRPr lang="ko-KR" altLang="en-US" sz="36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629650" y="604837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5D112251-9B85-4A63-9735-3EA81F099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87940"/>
              </p:ext>
            </p:extLst>
          </p:nvPr>
        </p:nvGraphicFramePr>
        <p:xfrm>
          <a:off x="1379057" y="4194671"/>
          <a:ext cx="24786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645">
                  <a:extLst>
                    <a:ext uri="{9D8B030D-6E8A-4147-A177-3AD203B41FA5}">
                      <a16:colId xmlns:a16="http://schemas.microsoft.com/office/drawing/2014/main" val="213286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게임공학과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3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Client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2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2014180044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6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허신영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74054"/>
                  </a:ext>
                </a:extLst>
              </a:tr>
            </a:tbl>
          </a:graphicData>
        </a:graphic>
      </p:graphicFrame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BE8D323B-3CB3-4FBA-940F-758A52BC4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00126"/>
              </p:ext>
            </p:extLst>
          </p:nvPr>
        </p:nvGraphicFramePr>
        <p:xfrm>
          <a:off x="4258755" y="4202357"/>
          <a:ext cx="24786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645">
                  <a:extLst>
                    <a:ext uri="{9D8B030D-6E8A-4147-A177-3AD203B41FA5}">
                      <a16:colId xmlns:a16="http://schemas.microsoft.com/office/drawing/2014/main" val="213286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게임공학과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3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Client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2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2015180016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6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박준오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74054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99334480-4418-4C82-8A54-E9AFA4D0E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00506"/>
              </p:ext>
            </p:extLst>
          </p:nvPr>
        </p:nvGraphicFramePr>
        <p:xfrm>
          <a:off x="7138453" y="4194671"/>
          <a:ext cx="24786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645">
                  <a:extLst>
                    <a:ext uri="{9D8B030D-6E8A-4147-A177-3AD203B41FA5}">
                      <a16:colId xmlns:a16="http://schemas.microsoft.com/office/drawing/2014/main" val="213286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게임공학과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3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Server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2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2015182030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6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이동희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7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34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8A628B-CE46-45C3-B54A-F182B6B816A9}"/>
              </a:ext>
            </a:extLst>
          </p:cNvPr>
          <p:cNvCxnSpPr/>
          <p:nvPr/>
        </p:nvCxnSpPr>
        <p:spPr>
          <a:xfrm>
            <a:off x="400594" y="413222"/>
            <a:ext cx="371790" cy="401934"/>
          </a:xfrm>
          <a:prstGeom prst="line">
            <a:avLst/>
          </a:prstGeom>
          <a:ln w="19050">
            <a:solidFill>
              <a:srgbClr val="EAE2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FAE691-5C9A-4BC3-9516-CEF43E2CABAA}"/>
              </a:ext>
            </a:extLst>
          </p:cNvPr>
          <p:cNvSpPr txBox="1"/>
          <p:nvPr/>
        </p:nvSpPr>
        <p:spPr>
          <a:xfrm>
            <a:off x="190772" y="792593"/>
            <a:ext cx="2306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16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76415D-E0B6-4619-9874-93D92F429D44}"/>
              </a:ext>
            </a:extLst>
          </p:cNvPr>
          <p:cNvSpPr txBox="1"/>
          <p:nvPr/>
        </p:nvSpPr>
        <p:spPr>
          <a:xfrm>
            <a:off x="190772" y="1057423"/>
            <a:ext cx="230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rgbClr val="D6E02A">
                      <a:alpha val="20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54F6A7-B3D5-420E-924B-44E6668143C9}"/>
              </a:ext>
            </a:extLst>
          </p:cNvPr>
          <p:cNvSpPr txBox="1"/>
          <p:nvPr/>
        </p:nvSpPr>
        <p:spPr>
          <a:xfrm>
            <a:off x="464014" y="3992327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컨셉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EA791F-37D5-4DD1-979B-7A4F5836CB1B}"/>
              </a:ext>
            </a:extLst>
          </p:cNvPr>
          <p:cNvCxnSpPr/>
          <p:nvPr/>
        </p:nvCxnSpPr>
        <p:spPr>
          <a:xfrm flipV="1">
            <a:off x="505097" y="3859465"/>
            <a:ext cx="9670765" cy="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C94F07-6D50-4240-B82E-9E40453C6687}"/>
              </a:ext>
            </a:extLst>
          </p:cNvPr>
          <p:cNvSpPr txBox="1"/>
          <p:nvPr/>
        </p:nvSpPr>
        <p:spPr>
          <a:xfrm>
            <a:off x="505097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4963BB-0962-47BE-A107-4D404019ED89}"/>
              </a:ext>
            </a:extLst>
          </p:cNvPr>
          <p:cNvSpPr txBox="1"/>
          <p:nvPr/>
        </p:nvSpPr>
        <p:spPr>
          <a:xfrm>
            <a:off x="1945390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7580A8-14E6-4C55-A8EB-956E9D955C7A}"/>
              </a:ext>
            </a:extLst>
          </p:cNvPr>
          <p:cNvSpPr txBox="1"/>
          <p:nvPr/>
        </p:nvSpPr>
        <p:spPr>
          <a:xfrm>
            <a:off x="3385684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F7FA6E-8F33-414A-B94D-F1453142A1D2}"/>
              </a:ext>
            </a:extLst>
          </p:cNvPr>
          <p:cNvSpPr txBox="1"/>
          <p:nvPr/>
        </p:nvSpPr>
        <p:spPr>
          <a:xfrm>
            <a:off x="4825976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A078A-80B4-4619-BCBE-DC29A908DF9A}"/>
              </a:ext>
            </a:extLst>
          </p:cNvPr>
          <p:cNvSpPr txBox="1"/>
          <p:nvPr/>
        </p:nvSpPr>
        <p:spPr>
          <a:xfrm>
            <a:off x="6295686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32870B-146C-45CF-A5B8-36900DB3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-40000"/>
          </a:blip>
          <a:stretch>
            <a:fillRect/>
          </a:stretch>
        </p:blipFill>
        <p:spPr>
          <a:xfrm>
            <a:off x="10175862" y="3859465"/>
            <a:ext cx="2016138" cy="29985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6A078A-80B4-4619-BCBE-DC29A908DF9A}"/>
              </a:ext>
            </a:extLst>
          </p:cNvPr>
          <p:cNvSpPr txBox="1"/>
          <p:nvPr/>
        </p:nvSpPr>
        <p:spPr>
          <a:xfrm>
            <a:off x="7838952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D74231-9944-4E70-8EE5-E86855F4CE77}"/>
              </a:ext>
            </a:extLst>
          </p:cNvPr>
          <p:cNvSpPr txBox="1"/>
          <p:nvPr/>
        </p:nvSpPr>
        <p:spPr>
          <a:xfrm>
            <a:off x="3959616" y="4494520"/>
            <a:ext cx="1732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세계관</a:t>
            </a:r>
            <a:endParaRPr lang="en-US" altLang="ko-KR" sz="1400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en-US" altLang="ko-KR" sz="1400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</a:t>
            </a:r>
            <a:endParaRPr lang="en-US" altLang="ko-KR" sz="1400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663FE-2324-456A-B2C6-8FB56ED94C8C}"/>
              </a:ext>
            </a:extLst>
          </p:cNvPr>
          <p:cNvSpPr txBox="1"/>
          <p:nvPr/>
        </p:nvSpPr>
        <p:spPr>
          <a:xfrm>
            <a:off x="1894657" y="3992327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D531B-77B3-43CC-8C72-1EE1B25CDE39}"/>
              </a:ext>
            </a:extLst>
          </p:cNvPr>
          <p:cNvSpPr txBox="1"/>
          <p:nvPr/>
        </p:nvSpPr>
        <p:spPr>
          <a:xfrm>
            <a:off x="3455453" y="3986002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8A6FE-278E-4F5B-80F7-EA3EC092DCC5}"/>
              </a:ext>
            </a:extLst>
          </p:cNvPr>
          <p:cNvSpPr txBox="1"/>
          <p:nvPr/>
        </p:nvSpPr>
        <p:spPr>
          <a:xfrm>
            <a:off x="6329646" y="3992551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Temp</a:t>
            </a:r>
            <a:endParaRPr lang="ko-KR" altLang="en-US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2D8AA-0B93-4C11-8E6A-B1FBC183CB6B}"/>
              </a:ext>
            </a:extLst>
          </p:cNvPr>
          <p:cNvSpPr txBox="1"/>
          <p:nvPr/>
        </p:nvSpPr>
        <p:spPr>
          <a:xfrm>
            <a:off x="7813685" y="3979819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Temp</a:t>
            </a:r>
            <a:endParaRPr lang="ko-KR" altLang="en-US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CE1E4-DE7E-4087-9BA4-8D05C32F468B}"/>
              </a:ext>
            </a:extLst>
          </p:cNvPr>
          <p:cNvSpPr txBox="1"/>
          <p:nvPr/>
        </p:nvSpPr>
        <p:spPr>
          <a:xfrm>
            <a:off x="4825975" y="3979819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Temp</a:t>
            </a:r>
            <a:endParaRPr lang="ko-KR" altLang="en-US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8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CD22CC-B255-4C18-A680-66E10B4EBDEB}"/>
              </a:ext>
            </a:extLst>
          </p:cNvPr>
          <p:cNvSpPr/>
          <p:nvPr/>
        </p:nvSpPr>
        <p:spPr>
          <a:xfrm>
            <a:off x="2607467" y="1211543"/>
            <a:ext cx="674427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내년이 이슈가 될 것으로 예상되는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마블사의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이터널스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영화를 모티브로 히어로 컨셉의 게임을 제작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692376-A954-450E-85AD-8A6299B9E6C3}"/>
              </a:ext>
            </a:extLst>
          </p:cNvPr>
          <p:cNvSpPr txBox="1"/>
          <p:nvPr/>
        </p:nvSpPr>
        <p:spPr>
          <a:xfrm>
            <a:off x="527831" y="2144969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컨셉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49633781"/>
              </p:ext>
            </p:extLst>
          </p:nvPr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7" y="900356"/>
            <a:ext cx="1234517" cy="1234517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>
                <a:solidFill>
                  <a:prstClr val="white">
                    <a:lumMod val="95000"/>
                  </a:prstClr>
                </a:solidFill>
              </a:rPr>
              <a:t>1</a:t>
            </a:r>
            <a:endParaRPr lang="ko-KR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9C19BC-64EC-4FCB-BC91-03EB440B6A8C}"/>
              </a:ext>
            </a:extLst>
          </p:cNvPr>
          <p:cNvSpPr/>
          <p:nvPr/>
        </p:nvSpPr>
        <p:spPr>
          <a:xfrm>
            <a:off x="2607467" y="2455071"/>
            <a:ext cx="674427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 주인공이 히어로인 게임은 시중에 매우 많고 진부한 경향을 보이므로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주인공을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다크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히어로로 제작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3C3166-74CC-4E38-B397-C02F1A450D65}"/>
              </a:ext>
            </a:extLst>
          </p:cNvPr>
          <p:cNvSpPr/>
          <p:nvPr/>
        </p:nvSpPr>
        <p:spPr>
          <a:xfrm>
            <a:off x="2607467" y="3635658"/>
            <a:ext cx="674427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전염병이 더 심각하게 지속될 것이라 예상하여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게임속에서도 전염병 컨텐츠를 도입하여 사회적 이슈와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연관짓는다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45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5692376-A954-450E-85AD-8A6299B9E6C3}"/>
              </a:ext>
            </a:extLst>
          </p:cNvPr>
          <p:cNvSpPr txBox="1"/>
          <p:nvPr/>
        </p:nvSpPr>
        <p:spPr>
          <a:xfrm>
            <a:off x="527831" y="214496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다이어그램 1"/>
          <p:cNvGraphicFramePr/>
          <p:nvPr/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>
                <a:solidFill>
                  <a:prstClr val="white">
                    <a:lumMod val="95000"/>
                  </a:prstClr>
                </a:solidFill>
              </a:rPr>
              <a:t>1</a:t>
            </a:r>
            <a:endParaRPr lang="ko-KR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8E20CF-EEE0-4346-9249-F8AABE896F44}"/>
              </a:ext>
            </a:extLst>
          </p:cNvPr>
          <p:cNvSpPr/>
          <p:nvPr/>
        </p:nvSpPr>
        <p:spPr>
          <a:xfrm>
            <a:off x="2768831" y="1153258"/>
            <a:ext cx="674427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산업동향 분석을 통하여 그래픽 카드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엔진의 발달로 인한 렌더링이 발전함에 따라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Direct12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로도 최대의 렌더링 효과를 구현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838386-5FB6-4FB9-9C17-93A20B43191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70" y="873746"/>
            <a:ext cx="1268025" cy="12680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B6F33D-9A71-4995-8C62-D3EAA913E31E}"/>
              </a:ext>
            </a:extLst>
          </p:cNvPr>
          <p:cNvSpPr/>
          <p:nvPr/>
        </p:nvSpPr>
        <p:spPr>
          <a:xfrm>
            <a:off x="2768831" y="2511411"/>
            <a:ext cx="674427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액션성이 강조되는 게임으로써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역동적인 카메라 연출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타격감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스타일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리쉬한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조작감을 목표로 개발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016BF3-57D9-4AB3-8692-21E99CCE1C6F}"/>
              </a:ext>
            </a:extLst>
          </p:cNvPr>
          <p:cNvSpPr/>
          <p:nvPr/>
        </p:nvSpPr>
        <p:spPr>
          <a:xfrm>
            <a:off x="2768831" y="3632148"/>
            <a:ext cx="674427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멀티쓰레드를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이용하여 렌더링 최적화를 구현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1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5692376-A954-450E-85AD-8A6299B9E6C3}"/>
              </a:ext>
            </a:extLst>
          </p:cNvPr>
          <p:cNvSpPr txBox="1"/>
          <p:nvPr/>
        </p:nvSpPr>
        <p:spPr>
          <a:xfrm>
            <a:off x="288926" y="2118189"/>
            <a:ext cx="1787524" cy="15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  <a:endParaRPr lang="en-US" altLang="ko-KR" sz="12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세계관</a:t>
            </a:r>
            <a:endParaRPr lang="en-US" altLang="ko-KR" sz="1400" b="1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137885868"/>
              </p:ext>
            </p:extLst>
          </p:nvPr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" y="900356"/>
            <a:ext cx="1217833" cy="1217833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2562225" y="1171575"/>
            <a:ext cx="8562975" cy="4657725"/>
          </a:xfrm>
          <a:prstGeom prst="wedgeRoundRectCallout">
            <a:avLst>
              <a:gd name="adj1" fmla="val -61989"/>
              <a:gd name="adj2" fmla="val -1357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5112" y="1509272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세계는 대를 위해 소를 희생해왔다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. 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영웅은 사람들에게 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Open Sans"/>
              </a:rPr>
              <a:t>칭송받지만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,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 그 이면에는 폭력과 살인으로 자신의 정의를 정당화 하는 모습이 있다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. </a:t>
            </a:r>
          </a:p>
          <a:p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어린 시절부터 인기 있는 자의 폭력이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'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정의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'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라는 이름으로 합리화되는 부조리함과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이미 정해진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'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정의의 승리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'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를 비극이라 느끼면서 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Open Sans"/>
              </a:rPr>
              <a:t>"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Open Sans"/>
              </a:rPr>
              <a:t>누구에게도 지지 않을 최강의 </a:t>
            </a:r>
            <a:r>
              <a:rPr lang="ko-KR" altLang="en-US" sz="1600" b="1" i="0" dirty="0" err="1">
                <a:solidFill>
                  <a:schemeClr val="bg1"/>
                </a:solidFill>
                <a:effectLst/>
                <a:latin typeface="Open Sans"/>
              </a:rPr>
              <a:t>괴인이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Open Sans"/>
              </a:rPr>
              <a:t> 되어 시나리오를 바꾸겠다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Open Sans"/>
              </a:rPr>
              <a:t>."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는 목표를 가지고 히어로 사냥을 시작한다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7B55E-BEF7-40FA-AFBB-25227C084AAA}"/>
              </a:ext>
            </a:extLst>
          </p:cNvPr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83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" y="900356"/>
            <a:ext cx="1217833" cy="1217833"/>
          </a:xfrm>
          <a:prstGeom prst="rect">
            <a:avLst/>
          </a:prstGeom>
        </p:spPr>
      </p:pic>
      <p:sp>
        <p:nvSpPr>
          <p:cNvPr id="5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>
                <a:solidFill>
                  <a:prstClr val="white">
                    <a:lumMod val="95000"/>
                  </a:prstClr>
                </a:solidFill>
              </a:rPr>
              <a:t>5</a:t>
            </a:r>
            <a:endParaRPr lang="ko-KR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2991750765"/>
              </p:ext>
            </p:extLst>
          </p:nvPr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4D712F-E28E-4502-BC40-BC8BFC4DB40E}"/>
              </a:ext>
            </a:extLst>
          </p:cNvPr>
          <p:cNvSpPr txBox="1"/>
          <p:nvPr/>
        </p:nvSpPr>
        <p:spPr>
          <a:xfrm>
            <a:off x="288926" y="2118189"/>
            <a:ext cx="1787524" cy="15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  <a:endParaRPr lang="en-US" altLang="ko-KR" sz="12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세계관</a:t>
            </a:r>
            <a:endParaRPr lang="en-US" altLang="ko-KR" sz="1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en-US" altLang="ko-KR" sz="1400" b="1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7C2AC90-9AB1-4462-AEA7-567A37C51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6944"/>
              </p:ext>
            </p:extLst>
          </p:nvPr>
        </p:nvGraphicFramePr>
        <p:xfrm>
          <a:off x="2633148" y="1573317"/>
          <a:ext cx="7100679" cy="2914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756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게임명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ark </a:t>
                      </a:r>
                      <a:r>
                        <a:rPr lang="en-US" altLang="ko-KR" sz="2000" dirty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ero (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미정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839831"/>
                  </a:ext>
                </a:extLst>
              </a:tr>
              <a:tr h="413756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액션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RPG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395375"/>
                  </a:ext>
                </a:extLst>
              </a:tr>
              <a:tr h="413756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Hook Three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29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연령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0" kern="1200" dirty="0">
                          <a:solidFill>
                            <a:schemeClr val="bg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18 </a:t>
                      </a:r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세 이상 </a:t>
                      </a:r>
                      <a:r>
                        <a:rPr lang="ko-KR" altLang="en-US" sz="2000" b="0" i="0" kern="1200" dirty="0" err="1">
                          <a:solidFill>
                            <a:schemeClr val="bg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이용가</a:t>
                      </a:r>
                      <a:endParaRPr lang="en-US" altLang="ko-KR" sz="20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29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개발환경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Visual Studio 2019 &amp; Direct 12 , C++, </a:t>
                      </a:r>
                      <a:r>
                        <a:rPr lang="en-US" altLang="ko-KR" sz="2000" dirty="0" err="1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WinAPI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29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등급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선정성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폭력성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2000" dirty="0" err="1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사회모방성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공포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도박성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범죄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29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권장사양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GTX 1050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227A8C-C316-43B1-AA22-7A9799F36F13}"/>
              </a:ext>
            </a:extLst>
          </p:cNvPr>
          <p:cNvSpPr txBox="1"/>
          <p:nvPr/>
        </p:nvSpPr>
        <p:spPr>
          <a:xfrm>
            <a:off x="2633149" y="105813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D4265-19B5-4F0A-94E9-F9C113299675}"/>
              </a:ext>
            </a:extLst>
          </p:cNvPr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83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" y="900356"/>
            <a:ext cx="1217833" cy="1217833"/>
          </a:xfrm>
          <a:prstGeom prst="rect">
            <a:avLst/>
          </a:prstGeom>
        </p:spPr>
      </p:pic>
      <p:sp>
        <p:nvSpPr>
          <p:cNvPr id="5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>
                <a:solidFill>
                  <a:prstClr val="white">
                    <a:lumMod val="95000"/>
                  </a:prstClr>
                </a:solidFill>
              </a:rPr>
              <a:t>5</a:t>
            </a:r>
            <a:endParaRPr lang="ko-KR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graphicFrame>
        <p:nvGraphicFramePr>
          <p:cNvPr id="18" name="다이어그램 17"/>
          <p:cNvGraphicFramePr/>
          <p:nvPr/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4D712F-E28E-4502-BC40-BC8BFC4DB40E}"/>
              </a:ext>
            </a:extLst>
          </p:cNvPr>
          <p:cNvSpPr txBox="1"/>
          <p:nvPr/>
        </p:nvSpPr>
        <p:spPr>
          <a:xfrm>
            <a:off x="288926" y="2118189"/>
            <a:ext cx="1787524" cy="15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  <a:endParaRPr lang="en-US" altLang="ko-KR" sz="12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세계관</a:t>
            </a:r>
            <a:endParaRPr lang="en-US" altLang="ko-KR" sz="1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en-US" altLang="ko-KR" sz="1400" b="1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27A8C-C316-43B1-AA22-7A9799F36F13}"/>
              </a:ext>
            </a:extLst>
          </p:cNvPr>
          <p:cNvSpPr txBox="1"/>
          <p:nvPr/>
        </p:nvSpPr>
        <p:spPr>
          <a:xfrm>
            <a:off x="2534537" y="10040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ko-KR" altLang="en-US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D4265-19B5-4F0A-94E9-F9C113299675}"/>
              </a:ext>
            </a:extLst>
          </p:cNvPr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980EB-C48E-444B-8D69-BA16781AA4E2}"/>
              </a:ext>
            </a:extLst>
          </p:cNvPr>
          <p:cNvSpPr txBox="1"/>
          <p:nvPr/>
        </p:nvSpPr>
        <p:spPr>
          <a:xfrm>
            <a:off x="2426961" y="1509272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Draft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06CFE-2BA7-4E46-AE11-0C63454ACB10}"/>
              </a:ext>
            </a:extLst>
          </p:cNvPr>
          <p:cNvSpPr txBox="1"/>
          <p:nvPr/>
        </p:nvSpPr>
        <p:spPr>
          <a:xfrm>
            <a:off x="2834856" y="1878604"/>
            <a:ext cx="7996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마을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(or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던전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플레이어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전투만 구현하면 나머지 추가요소는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b="1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찍어내기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형식으로 빠르게 구현 가능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16418-785E-4120-9984-F4B072A3B5DF}"/>
              </a:ext>
            </a:extLst>
          </p:cNvPr>
          <p:cNvSpPr txBox="1"/>
          <p:nvPr/>
        </p:nvSpPr>
        <p:spPr>
          <a:xfrm>
            <a:off x="2834856" y="2624271"/>
            <a:ext cx="676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Draft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단계에서 구현 예정인 것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1~2,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마을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19A45-BC1B-49F9-B786-E4CB0FC42945}"/>
              </a:ext>
            </a:extLst>
          </p:cNvPr>
          <p:cNvSpPr txBox="1"/>
          <p:nvPr/>
        </p:nvSpPr>
        <p:spPr>
          <a:xfrm>
            <a:off x="3072420" y="3135459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2-1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게임월드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(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오픈 월드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vs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구상 중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06B39-DAC2-402A-94C8-DA7760D120F6}"/>
              </a:ext>
            </a:extLst>
          </p:cNvPr>
          <p:cNvSpPr txBox="1"/>
          <p:nvPr/>
        </p:nvSpPr>
        <p:spPr>
          <a:xfrm>
            <a:off x="3072420" y="3495066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2-2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 및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구상이 조금 더 명확해지면 결정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00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" y="900356"/>
            <a:ext cx="1217833" cy="1217833"/>
          </a:xfrm>
          <a:prstGeom prst="rect">
            <a:avLst/>
          </a:prstGeom>
        </p:spPr>
      </p:pic>
      <p:sp>
        <p:nvSpPr>
          <p:cNvPr id="5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>
                <a:solidFill>
                  <a:prstClr val="white">
                    <a:lumMod val="95000"/>
                  </a:prstClr>
                </a:solidFill>
              </a:rPr>
              <a:t>5</a:t>
            </a:r>
            <a:endParaRPr lang="ko-KR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graphicFrame>
        <p:nvGraphicFramePr>
          <p:cNvPr id="18" name="다이어그램 17"/>
          <p:cNvGraphicFramePr/>
          <p:nvPr/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4D712F-E28E-4502-BC40-BC8BFC4DB40E}"/>
              </a:ext>
            </a:extLst>
          </p:cNvPr>
          <p:cNvSpPr txBox="1"/>
          <p:nvPr/>
        </p:nvSpPr>
        <p:spPr>
          <a:xfrm>
            <a:off x="288926" y="2118189"/>
            <a:ext cx="1787524" cy="15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  <a:endParaRPr lang="en-US" altLang="ko-KR" sz="12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세계관</a:t>
            </a:r>
            <a:endParaRPr lang="en-US" altLang="ko-KR" sz="1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en-US" altLang="ko-KR" sz="1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</a:t>
            </a:r>
            <a:endParaRPr lang="en-US" altLang="ko-KR" sz="1400" b="1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27A8C-C316-43B1-AA22-7A9799F36F13}"/>
              </a:ext>
            </a:extLst>
          </p:cNvPr>
          <p:cNvSpPr txBox="1"/>
          <p:nvPr/>
        </p:nvSpPr>
        <p:spPr>
          <a:xfrm>
            <a:off x="2534537" y="1004087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 예정 컨텐츠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D4265-19B5-4F0A-94E9-F9C113299675}"/>
              </a:ext>
            </a:extLst>
          </p:cNvPr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C304-FBB5-4FBA-8B45-881DACFCADA4}"/>
              </a:ext>
            </a:extLst>
          </p:cNvPr>
          <p:cNvSpPr txBox="1"/>
          <p:nvPr/>
        </p:nvSpPr>
        <p:spPr>
          <a:xfrm>
            <a:off x="2534537" y="1509272"/>
            <a:ext cx="9105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게임시작시 플레이어가 어떠한 계기로 악의편에 서게 되었는지 보여주는 스토리 라인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C832-CE21-4009-BCD7-D1D5611596BE}"/>
              </a:ext>
            </a:extLst>
          </p:cNvPr>
          <p:cNvSpPr txBox="1"/>
          <p:nvPr/>
        </p:nvSpPr>
        <p:spPr>
          <a:xfrm>
            <a:off x="2534537" y="2211419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스토리 진행식의 튜토리얼 기본 스테이지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74554-7712-4645-ACF3-85D7899B2B2F}"/>
              </a:ext>
            </a:extLst>
          </p:cNvPr>
          <p:cNvSpPr txBox="1"/>
          <p:nvPr/>
        </p:nvSpPr>
        <p:spPr>
          <a:xfrm>
            <a:off x="2534536" y="2720630"/>
            <a:ext cx="6331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게임의 흐름에 따라 주어지는 퀘스트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Ex) </a:t>
            </a:r>
            <a:r>
              <a:rPr lang="ko-KR" altLang="en-US" sz="10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길을 가다 마을 사람을 발견</a:t>
            </a:r>
            <a:r>
              <a:rPr lang="en-US" altLang="ko-KR" sz="10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-&gt; </a:t>
            </a:r>
            <a:r>
              <a:rPr lang="ko-KR" altLang="en-US" sz="10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마을 사람을 </a:t>
            </a:r>
            <a:r>
              <a:rPr lang="ko-KR" altLang="en-US" sz="1000" b="1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처치해야하는</a:t>
            </a:r>
            <a:r>
              <a:rPr lang="ko-KR" altLang="en-US" sz="10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퀘스트 발생</a:t>
            </a:r>
            <a:endParaRPr lang="en-US" altLang="ko-KR" sz="10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C1D1576-E810-48B2-AE64-86D5CE5B6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4373" b="-2260"/>
          <a:stretch/>
        </p:blipFill>
        <p:spPr>
          <a:xfrm>
            <a:off x="3997866" y="2934570"/>
            <a:ext cx="4278649" cy="20822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123238-37B2-451A-BBAE-022A233C8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179" y="2966179"/>
            <a:ext cx="546497" cy="51435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1EAA710-C7C9-433D-BB92-4DAC727F9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8876">
            <a:off x="4787952" y="2988934"/>
            <a:ext cx="546497" cy="5143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828510C-037D-4D88-9B5D-AE6066C15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11101">
            <a:off x="5536591" y="2951291"/>
            <a:ext cx="546497" cy="51435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CAC422C-47C5-4B71-BED0-36EF26958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6193">
            <a:off x="6219365" y="2987106"/>
            <a:ext cx="546497" cy="5143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2EE4D73-2387-4656-8FF6-809139C7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3047">
            <a:off x="6918135" y="2974352"/>
            <a:ext cx="546497" cy="51435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C141B56-05CB-438C-B1CE-05AA0E06E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451" y="3030439"/>
            <a:ext cx="546497" cy="51435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AE43DE0-DF91-4EB0-A524-57967E0C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852" y="3030439"/>
            <a:ext cx="546497" cy="5143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7A1EF1A-72E7-4E24-8B36-0033D8C3E38F}"/>
              </a:ext>
            </a:extLst>
          </p:cNvPr>
          <p:cNvSpPr txBox="1"/>
          <p:nvPr/>
        </p:nvSpPr>
        <p:spPr>
          <a:xfrm>
            <a:off x="4138551" y="3045829"/>
            <a:ext cx="53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8D30F6-E7EB-400F-83D1-7537A7397FE4}"/>
              </a:ext>
            </a:extLst>
          </p:cNvPr>
          <p:cNvSpPr txBox="1"/>
          <p:nvPr/>
        </p:nvSpPr>
        <p:spPr>
          <a:xfrm rot="265051">
            <a:off x="4823508" y="3067271"/>
            <a:ext cx="535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사</a:t>
            </a:r>
            <a:r>
              <a:rPr lang="en-US" altLang="ko-KR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	</a:t>
            </a:r>
            <a:endParaRPr lang="ko-KR" altLang="en-US" sz="2000" dirty="0">
              <a:latin typeface="THE청천B" panose="02020603020101020101" pitchFamily="18" charset="-127"/>
              <a:ea typeface="THE청천B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DCA829-6056-4DAC-8A91-90D35DAFC553}"/>
              </a:ext>
            </a:extLst>
          </p:cNvPr>
          <p:cNvSpPr txBox="1"/>
          <p:nvPr/>
        </p:nvSpPr>
        <p:spPr>
          <a:xfrm rot="21198538">
            <a:off x="5627016" y="3014162"/>
            <a:ext cx="6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00CE1A-8002-4F0E-BC2E-F1B2303542FD}"/>
              </a:ext>
            </a:extLst>
          </p:cNvPr>
          <p:cNvSpPr txBox="1"/>
          <p:nvPr/>
        </p:nvSpPr>
        <p:spPr>
          <a:xfrm rot="21368789">
            <a:off x="6283696" y="3069695"/>
            <a:ext cx="53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니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702AAA-2BEB-4A92-B520-5D1A6406E7FC}"/>
              </a:ext>
            </a:extLst>
          </p:cNvPr>
          <p:cNvSpPr txBox="1"/>
          <p:nvPr/>
        </p:nvSpPr>
        <p:spPr>
          <a:xfrm rot="499466">
            <a:off x="6980293" y="3052204"/>
            <a:ext cx="53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THE청천B" panose="02020603020101020101" pitchFamily="18" charset="-127"/>
                <a:ea typeface="THE청천B" panose="02020603020101020101" pitchFamily="18" charset="-127"/>
              </a:rPr>
              <a:t>다</a:t>
            </a:r>
            <a:endParaRPr lang="ko-KR" altLang="en-US" sz="2000" dirty="0">
              <a:latin typeface="THE청천B" panose="02020603020101020101" pitchFamily="18" charset="-127"/>
              <a:ea typeface="THE청천B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22DCC-0F6B-433B-8C4E-4EEE5686CB49}"/>
              </a:ext>
            </a:extLst>
          </p:cNvPr>
          <p:cNvSpPr txBox="1"/>
          <p:nvPr/>
        </p:nvSpPr>
        <p:spPr>
          <a:xfrm>
            <a:off x="7606451" y="3087559"/>
            <a:ext cx="53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!</a:t>
            </a:r>
            <a:endParaRPr lang="ko-KR" altLang="en-US" sz="2000" dirty="0">
              <a:latin typeface="THE청천B" panose="02020603020101020101" pitchFamily="18" charset="-127"/>
              <a:ea typeface="THE청천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83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</TotalTime>
  <Words>488</Words>
  <Application>Microsoft Office PowerPoint</Application>
  <PresentationFormat>와이드스크린</PresentationFormat>
  <Paragraphs>153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Open Sans</vt:lpstr>
      <vt:lpstr>THE청천B</vt:lpstr>
      <vt:lpstr>맑은 고딕</vt:lpstr>
      <vt:lpstr>Arial</vt:lpstr>
      <vt:lpstr>Wingdings</vt:lpstr>
      <vt:lpstr>Office 테마</vt:lpstr>
      <vt:lpstr>종합 설계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of the Field (HoF)</dc:title>
  <dc:creator>juno</dc:creator>
  <cp:lastModifiedBy>YANGTAEYOON</cp:lastModifiedBy>
  <cp:revision>148</cp:revision>
  <dcterms:created xsi:type="dcterms:W3CDTF">2019-10-08T12:20:35Z</dcterms:created>
  <dcterms:modified xsi:type="dcterms:W3CDTF">2020-11-03T15:11:44Z</dcterms:modified>
</cp:coreProperties>
</file>