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5EEC-9BEA-4F47-AE38-B7CB2603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A28CB-2787-4319-B717-898831FA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98E65-6932-4328-B6B7-344F6E94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AD391-0303-41CF-9A13-130496E6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35ED0-FDD5-44CC-8B4C-61A6AD66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C99C-DBB2-4977-A666-0E1B47C1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4D3DB-7C61-41EB-ACEC-4A5E2E2C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C353D-00A1-4CC4-8804-2D6F1ED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97ABB-8646-4F5E-9402-C07BEDB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3AE80-EDB7-4959-9B58-D4D063DD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18754-CB15-4FF1-97EB-281A1A1C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D9565-08C0-4AF1-A9A7-C1DE59B18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32B5-D01C-4EBA-AB18-6ECFEB7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6EB4-16DD-4551-8DB0-FF51A00F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B8BCB-43C9-4864-94CF-B273853E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B728-EB33-47B6-8D1E-E120273C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6BA02-9F53-4758-8F1F-25623BB1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DA83E-17A0-46EC-B599-CEAF59E4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51275-2A5F-4573-B390-9D20B80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459F-BAE0-40B7-8785-6779E09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1883-2365-42AB-B481-7ECCB3DB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5A6F9-5A3B-4704-B36C-2A1C0660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E08FC-8F44-48CD-85C8-CE2839DF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832C-94BB-4AF1-9A24-32E69E71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73730-843C-4618-8E9F-8ABB53B6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CF22F-EE72-4E52-BE47-E22719A4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38D09-78C9-41C8-B06E-BDF4AB10E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9EB72-328B-49C9-BEC1-2A93F535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078C0-E975-4AB6-B045-32F30702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ADC70-1380-4B88-97CE-A8CA4F4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1053A-B5A4-402C-A458-C27B698A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FD45-EC7E-4D3C-A176-B119214E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D330E-6C30-4DA4-AB97-A7285875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B453F-3B86-4BB2-BB25-0D6AD781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E88D4-C349-4CFA-A1C3-E93A40CE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67257B-ED12-481F-82FF-57E87174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598AD-6F1C-4F55-ADDB-32347615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FA295-E4C8-4180-B94A-3601E151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1FA317-AACC-4A48-8A7E-F5B11CC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22693-6DB1-4742-965A-E00F6B6A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2F294-FCE8-484C-8525-A721F69F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54CA2-AEC7-4AE2-81A3-0FC1D5C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E6FD8-5B64-4217-A8EA-71C92BE3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46B1B0-A491-47CD-8F85-E2FA761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8BC3FB-3828-4C71-8D72-4423A4A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35F88-89F0-4ED5-83B5-B09F8910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B5F2C-C599-45C6-A3D3-825B648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69E2C-E396-4C67-81F8-9EA3AB05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6AE59-86A6-4E31-969F-7C5396BB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34BF5-D17D-4A84-ABDD-2FAABFAA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4DD94-199A-4312-BE4B-BEA957DE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B3B48-6BA2-4B3F-B5E8-6C9E89D3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842F-8C06-4939-9E29-EB4CE105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82E91D-6885-4509-A83E-9C0E96CE7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1E3CE-F721-438B-A486-35254968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62A78-DC84-4153-9908-6F7C0DFE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580AE-4B87-4B3B-A8CD-22D4CF03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6B61E-FA4E-4B18-ACBA-8726BE67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52E025-5EF1-4926-9263-B32D3AF4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C7F4C-0BBB-4B77-A234-5188F014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8CE9B-7DA2-41B2-9511-2FA1E230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77D0-8A13-4942-8A4F-C72AD52FFF66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B27B1-4AC6-43EC-B34E-CA34B17B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C3C1-12D2-49B3-BAFE-14C8012C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89B5-88A3-4EEA-963E-F523A7FB8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5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00FF1-C339-4C94-8A5E-E0330D5CD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SMG Term Project</a:t>
            </a:r>
            <a:endParaRPr lang="ko-KR" altLang="en-US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48CF8-9BBD-4629-BEB3-CB472E73C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2014180044 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허신영</a:t>
            </a:r>
          </a:p>
        </p:txBody>
      </p:sp>
    </p:spTree>
    <p:extLst>
      <p:ext uri="{BB962C8B-B14F-4D97-AF65-F5344CB8AC3E}">
        <p14:creationId xmlns:p14="http://schemas.microsoft.com/office/powerpoint/2010/main" val="122960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9AB0D6-BB77-44AC-BB97-612F54F4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151002"/>
            <a:ext cx="5016616" cy="721453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1.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컨셉 </a:t>
            </a: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[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무한의 계단 </a:t>
            </a:r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]</a:t>
            </a:r>
            <a:endParaRPr lang="ko-KR" altLang="en-US" sz="3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68E3DB4-D2FA-41F4-BEEA-A98950894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13" y="1446038"/>
            <a:ext cx="7843706" cy="411583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무한의 계단은 버튼을 눌러 계단을 올라가는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간단한 아케이드 게임이다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algn="l"/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좌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우 버튼만을 통해서 게임을 진행할 수 있다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타이머가 존재하며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타이머가 끝나면 게임이 종료된다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계단 오르기에 성공하면 약간의 타이머 시간이 증가한다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algn="l"/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l"/>
            <a:endParaRPr lang="ko-KR" altLang="en-US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8BEEA0-6C41-4A25-95CE-0DE2E12FB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3" y="2476847"/>
            <a:ext cx="5243120" cy="39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9AB0D6-BB77-44AC-BB97-612F54F4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151002"/>
            <a:ext cx="3313651" cy="721453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2.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개발 범위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F3969-5480-4122-8295-FA23C012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13" y="1417739"/>
            <a:ext cx="7843706" cy="49830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캐릭터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</a:t>
            </a:r>
            <a:r>
              <a:rPr lang="ko-KR" altLang="en-US" sz="2000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스프라이트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애니메이션 및 좌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우 방향 전환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algn="l"/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스테이지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배경 이미지 스크롤링을 통한 움직임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en-US" altLang="ko-KR" sz="12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난이도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타이머의 감소 시간을 통한 난이도 조절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기능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</a:t>
            </a:r>
            <a:r>
              <a:rPr lang="ko-KR" altLang="en-US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계단 오르기 성공 시 타이머 소량 증가</a:t>
            </a:r>
            <a:r>
              <a:rPr lang="en-US" altLang="ko-KR" sz="20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lvl="1" algn="l"/>
            <a:r>
              <a:rPr lang="en-US" altLang="ko-KR" sz="16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		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 모두 소진 시 게임 오버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algn="l"/>
            <a:endParaRPr lang="ko-KR" altLang="en-US" sz="20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89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9AB0D6-BB77-44AC-BB97-612F54F4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151002"/>
            <a:ext cx="4211273" cy="721453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3.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예상 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F9E75-5282-427F-A1B8-5C7CEBA6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7" y="2969702"/>
            <a:ext cx="2502225" cy="3600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9206B7-FCC5-4E11-90EE-EAB925FE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08" y="2969702"/>
            <a:ext cx="2824253" cy="3598877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E3C687EA-D9F5-4F44-BE49-B7AC9173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13" y="936367"/>
            <a:ext cx="6996418" cy="1801536"/>
          </a:xfrm>
        </p:spPr>
        <p:txBody>
          <a:bodyPr>
            <a:normAutofit/>
          </a:bodyPr>
          <a:lstStyle/>
          <a:p>
            <a:pPr algn="l"/>
            <a:endParaRPr lang="en-US" altLang="ko-KR" sz="18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좌</a:t>
            </a:r>
            <a:r>
              <a:rPr lang="en-US" altLang="ko-KR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ko-KR" altLang="en-US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우 버튼을 배치하여 클릭한 방향으로 계단을 오를 수 있습니다</a:t>
            </a:r>
            <a:r>
              <a:rPr lang="en-US" altLang="ko-KR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 하단에 오른 계단의 수를 출력합니다</a:t>
            </a:r>
            <a:r>
              <a:rPr lang="en-US" altLang="ko-KR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타이머를 전부 소진하거나</a:t>
            </a:r>
            <a:r>
              <a:rPr lang="en-US" altLang="ko-KR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ko-KR" altLang="en-US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계단을 잘못 오를 경우 게임을 종료합니다</a:t>
            </a:r>
            <a:r>
              <a:rPr lang="en-US" altLang="ko-KR" sz="18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ko-KR" altLang="en-US" sz="18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F2803-DD0B-4B05-B7C4-E929087AD3CD}"/>
              </a:ext>
            </a:extLst>
          </p:cNvPr>
          <p:cNvSpPr/>
          <p:nvPr/>
        </p:nvSpPr>
        <p:spPr>
          <a:xfrm>
            <a:off x="662730" y="3003260"/>
            <a:ext cx="1916909" cy="42574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42F9FE-3E43-4570-BAB2-F3B5BFF732C1}"/>
              </a:ext>
            </a:extLst>
          </p:cNvPr>
          <p:cNvSpPr/>
          <p:nvPr/>
        </p:nvSpPr>
        <p:spPr>
          <a:xfrm>
            <a:off x="1178164" y="3464653"/>
            <a:ext cx="927474" cy="55367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47668-43EC-41AB-86E8-BE9C931A746D}"/>
              </a:ext>
            </a:extLst>
          </p:cNvPr>
          <p:cNvSpPr txBox="1"/>
          <p:nvPr/>
        </p:nvSpPr>
        <p:spPr>
          <a:xfrm>
            <a:off x="2650922" y="3031464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타이머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DE503-0F70-4612-A4BB-394DB6E5C32B}"/>
              </a:ext>
            </a:extLst>
          </p:cNvPr>
          <p:cNvSpPr txBox="1"/>
          <p:nvPr/>
        </p:nvSpPr>
        <p:spPr>
          <a:xfrm>
            <a:off x="2573335" y="3556824"/>
            <a:ext cx="98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계단 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BA36C-1642-474B-8DD5-B51F98985512}"/>
              </a:ext>
            </a:extLst>
          </p:cNvPr>
          <p:cNvSpPr txBox="1"/>
          <p:nvPr/>
        </p:nvSpPr>
        <p:spPr>
          <a:xfrm>
            <a:off x="6788108" y="5823948"/>
            <a:ext cx="13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netmarble Medium" panose="02020603020101020101" pitchFamily="18" charset="-127"/>
                <a:ea typeface="netmarble Medium" panose="02020603020101020101" pitchFamily="18" charset="-127"/>
              </a:rPr>
              <a:t>게임 오버</a:t>
            </a:r>
          </a:p>
        </p:txBody>
      </p:sp>
    </p:spTree>
    <p:extLst>
      <p:ext uri="{BB962C8B-B14F-4D97-AF65-F5344CB8AC3E}">
        <p14:creationId xmlns:p14="http://schemas.microsoft.com/office/powerpoint/2010/main" val="38259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9AB0D6-BB77-44AC-BB97-612F54F4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3" y="151002"/>
            <a:ext cx="3313651" cy="721453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4. </a:t>
            </a:r>
            <a:r>
              <a:rPr lang="ko-KR" altLang="en-US" sz="32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1FCDBC-376D-4B4F-B080-61AB2F08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29251"/>
              </p:ext>
            </p:extLst>
          </p:nvPr>
        </p:nvGraphicFramePr>
        <p:xfrm>
          <a:off x="261923" y="996502"/>
          <a:ext cx="11532998" cy="530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543">
                  <a:extLst>
                    <a:ext uri="{9D8B030D-6E8A-4147-A177-3AD203B41FA5}">
                      <a16:colId xmlns:a16="http://schemas.microsoft.com/office/drawing/2014/main" val="3231171074"/>
                    </a:ext>
                  </a:extLst>
                </a:gridCol>
                <a:gridCol w="2444618">
                  <a:extLst>
                    <a:ext uri="{9D8B030D-6E8A-4147-A177-3AD203B41FA5}">
                      <a16:colId xmlns:a16="http://schemas.microsoft.com/office/drawing/2014/main" val="739152516"/>
                    </a:ext>
                  </a:extLst>
                </a:gridCol>
                <a:gridCol w="7571837">
                  <a:extLst>
                    <a:ext uri="{9D8B030D-6E8A-4147-A177-3AD203B41FA5}">
                      <a16:colId xmlns:a16="http://schemas.microsoft.com/office/drawing/2014/main" val="3770854856"/>
                    </a:ext>
                  </a:extLst>
                </a:gridCol>
              </a:tblGrid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28676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 플레이를 통해서 기본 조작법 및 게임 컨텐츠를 익힌다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15104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 제작에 필요한 배경 및 캐릭터 이미지를 수집한다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03353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맵 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배경 스크롤링 및 계단 배치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07279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54825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캐릭터 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캐릭터 애니메이션 및 좌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우 버튼 입력에 따른 동작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6346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오브젝트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버튼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캐릭터 오브젝트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계단 오브젝트 상호작용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216072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타이머 및 스코어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1878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 재시작 및 일시정지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16369"/>
                  </a:ext>
                </a:extLst>
              </a:tr>
              <a:tr h="5303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사운드 및 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사운드 작업 및 버그 수정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16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9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252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netmarble Medium</vt:lpstr>
      <vt:lpstr>맑은 고딕</vt:lpstr>
      <vt:lpstr>Arial</vt:lpstr>
      <vt:lpstr>Wingdings</vt:lpstr>
      <vt:lpstr>Office 테마</vt:lpstr>
      <vt:lpstr>SMG Term Project</vt:lpstr>
      <vt:lpstr>1. 게임 컨셉 [ 무한의 계단 ]</vt:lpstr>
      <vt:lpstr>2. 개발 범위</vt:lpstr>
      <vt:lpstr>3. 예상 게임 실행 흐름</vt:lpstr>
      <vt:lpstr>4.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SMG Term Project</dc:title>
  <dc:creator>허 신영</dc:creator>
  <cp:lastModifiedBy>허 신영</cp:lastModifiedBy>
  <cp:revision>8</cp:revision>
  <dcterms:created xsi:type="dcterms:W3CDTF">2021-03-31T07:33:08Z</dcterms:created>
  <dcterms:modified xsi:type="dcterms:W3CDTF">2021-03-31T08:35:33Z</dcterms:modified>
</cp:coreProperties>
</file>