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F0B88-6FD3-4622-90D1-D1B4AEDD2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64B72A-898F-4029-8D2C-C8B5CB480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A2719-2D84-4A7A-8608-12584512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056B-CA64-4AB1-A04D-84B14BEEA58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5477D-7317-44CC-B13B-4BC987A1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86B3F-E831-460C-B5AD-424D3E72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6162-A1CA-485B-B468-18E35AE26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6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D2264-DA1B-476C-AE5D-A16DA83A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68613E-4AE8-436F-8EC0-9B8469459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2A12E-2712-413E-8DDF-5138CEEF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056B-CA64-4AB1-A04D-84B14BEEA58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13E21-E37A-4592-9EAB-B401ECAF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F6E5C-23E0-4B6F-BCAC-2053AF80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6162-A1CA-485B-B468-18E35AE26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0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ECD13D-FBD1-45BE-9DCD-9FF210354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E7617A-A716-4F8D-AC27-456C546DE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354F0-CA7D-4C0E-AB4D-D80DACC2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056B-CA64-4AB1-A04D-84B14BEEA58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88B91-3D53-417F-B614-B5FC3576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D5C82-83EF-46A7-94B9-52AAE802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6162-A1CA-485B-B468-18E35AE26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01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8820E-5E6C-4D70-81B3-DF43BC82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872F0-F16A-4883-B36B-05D96BA37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6A457-BC15-4281-9296-ED1A7A3B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056B-CA64-4AB1-A04D-84B14BEEA58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91063-6B75-43C9-B54C-DD64C3BD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2787B-785A-4226-AAB1-B49D918B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6162-A1CA-485B-B468-18E35AE26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6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44E7C-ABD9-497F-AC7F-B5B3964F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E95563-BA15-4459-BDC8-BFB980745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ACD4A-B897-4C79-9EBE-A4FA825A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056B-CA64-4AB1-A04D-84B14BEEA58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D338B-B30F-4380-A06F-D7587347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247F4-0AB0-4501-9EC6-A1ACF21E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6162-A1CA-485B-B468-18E35AE26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79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BE18C-1F07-4A5D-AF0F-6D4F99E5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84657-9F33-4735-B761-B631E40D8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CE4A63-5C4B-4AB8-90DA-D8FDBAD05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DF06A-F3A8-41D1-A4D9-F71E3484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056B-CA64-4AB1-A04D-84B14BEEA58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3CE956-E53D-4871-B1E0-D9F1E414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B061DE-9D3F-4D18-9A5B-6A0C640C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6162-A1CA-485B-B468-18E35AE26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99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C1C80-D4BB-4748-9510-0AE61307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4239DB-9EED-4A5C-9705-6D78A915C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435854-B702-4AE5-94EC-CA0EE9196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06B18-1224-4321-8E54-7779A0D0D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B41599-8096-4C09-83AB-6D8D66BB7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4E9491-3DA8-4BC1-A122-56FF1A42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056B-CA64-4AB1-A04D-84B14BEEA58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4A3DDF-F149-44A4-A654-5E79595A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DCC3CF-711D-4B4E-8D1C-0A4E6331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6162-A1CA-485B-B468-18E35AE26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1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EBCEB-A479-4F6A-8524-5DBC5EB0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E7825F-E13A-4330-89AB-9DD0EC63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056B-CA64-4AB1-A04D-84B14BEEA58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FDE662-CC9E-476E-9A1D-BEE22B08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C6FF36-77D5-4FD9-8E2B-5E97382B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6162-A1CA-485B-B468-18E35AE26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44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AFB8C5-F39B-43CB-8FA7-6B70B6E7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056B-CA64-4AB1-A04D-84B14BEEA58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E97C9-5DEF-4387-88A3-E4DC37A1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F2425E-5721-4F31-9B11-FDEC594D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6162-A1CA-485B-B468-18E35AE26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36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60DD4-8F9F-4641-98E0-637D46E1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784A1-2B5F-494E-83BB-536FB2A3E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A61AFC-3684-43E8-8E86-3339E851D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38E19-CA82-4450-BF49-3875113E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056B-CA64-4AB1-A04D-84B14BEEA58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E8B87-A3F0-4843-A256-485DA9ED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6F023B-9506-4D21-9ABF-99804529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6162-A1CA-485B-B468-18E35AE26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2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CCC43-672E-4F28-B095-8888A65F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A40CA6-C3C7-4618-86A9-686E72566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813DFF-14C9-43FE-BF0D-0C84357E0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2ECE4-EB8B-4931-9218-6157BFD2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056B-CA64-4AB1-A04D-84B14BEEA58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B8E5D4-E519-4B4F-BE81-9FBEA2B1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9826F-55EF-433A-99E0-0F4ABEB1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6162-A1CA-485B-B468-18E35AE26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85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4FAF9-F280-4C5D-AC14-0DA5F60A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063CA-2D16-48B6-8D9C-C552D43E0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3F15F-3B8E-466A-8D4D-CD3F82FB4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A056B-CA64-4AB1-A04D-84B14BEEA58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638A6-0AFF-4BBC-B73B-05E86C748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A4DD5-6D7B-4E47-AE57-076C32F28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06162-A1CA-485B-B468-18E35AE26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5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51A7F-2524-45B0-BE0E-C58EE1368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대상자 수상자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DB11B-0DDB-44A9-8700-662A9DAFB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47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대상자 수상자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대상자 수상자</dc:title>
  <dc:creator>213</dc:creator>
  <cp:lastModifiedBy>213</cp:lastModifiedBy>
  <cp:revision>1</cp:revision>
  <dcterms:created xsi:type="dcterms:W3CDTF">2023-03-14T01:28:52Z</dcterms:created>
  <dcterms:modified xsi:type="dcterms:W3CDTF">2023-03-14T01:28:55Z</dcterms:modified>
</cp:coreProperties>
</file>