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06" autoAdjust="0"/>
  </p:normalViewPr>
  <p:slideViewPr>
    <p:cSldViewPr>
      <p:cViewPr varScale="1">
        <p:scale>
          <a:sx n="65" d="100"/>
          <a:sy n="65" d="100"/>
        </p:scale>
        <p:origin x="-19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2669B-D77C-4ACC-8DDF-EB3F54BDB29A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8B9A8-8384-4CB8-AE7D-32097BD95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4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메인 화면으로 돌아가는 링크입니다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 : </a:t>
            </a:r>
            <a:r>
              <a:rPr lang="ko-KR" altLang="en-US" baseline="0" dirty="0" smtClean="0"/>
              <a:t>로그인과 회원가입을 위한 페이지로 이동하는 링크입니다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3 : </a:t>
            </a:r>
            <a:r>
              <a:rPr lang="ko-KR" altLang="en-US" baseline="0" dirty="0" smtClean="0"/>
              <a:t>글의 정렬 기준을 </a:t>
            </a:r>
            <a:r>
              <a:rPr lang="ko-KR" altLang="en-US" baseline="0" dirty="0" err="1" smtClean="0"/>
              <a:t>최신순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추천순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인기순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답글의</a:t>
            </a:r>
            <a:r>
              <a:rPr lang="ko-KR" altLang="en-US" baseline="0" dirty="0" smtClean="0"/>
              <a:t> 개수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정렬할 수 있도록 하는 </a:t>
            </a:r>
            <a:r>
              <a:rPr lang="ko-KR" altLang="en-US" baseline="0" dirty="0" err="1" smtClean="0"/>
              <a:t>콤보박스입니다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4 : </a:t>
            </a:r>
            <a:r>
              <a:rPr lang="ko-KR" altLang="en-US" baseline="0" dirty="0" smtClean="0"/>
              <a:t>키워드로 글을 검색할 수 있는 </a:t>
            </a:r>
            <a:r>
              <a:rPr lang="ko-KR" altLang="en-US" baseline="0" dirty="0" err="1" smtClean="0"/>
              <a:t>검색창입니다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5 : </a:t>
            </a:r>
            <a:r>
              <a:rPr lang="ko-KR" altLang="en-US" baseline="0" dirty="0" smtClean="0"/>
              <a:t>글의 제목을 클릭하면 글의 내용을 확인할 수 있는 링크입니다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6 : </a:t>
            </a:r>
            <a:r>
              <a:rPr lang="ko-KR" altLang="en-US" baseline="0" dirty="0" smtClean="0"/>
              <a:t>추천수는 그 글을 추천한 회원의 수를 알려줍니다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7 : </a:t>
            </a:r>
            <a:r>
              <a:rPr lang="ko-KR" altLang="en-US" baseline="0" dirty="0" smtClean="0"/>
              <a:t>글에 달린 </a:t>
            </a:r>
            <a:r>
              <a:rPr lang="ko-KR" altLang="en-US" baseline="0" dirty="0" err="1" smtClean="0"/>
              <a:t>답글</a:t>
            </a:r>
            <a:r>
              <a:rPr lang="ko-KR" altLang="en-US" baseline="0" dirty="0" smtClean="0"/>
              <a:t> 개수를 알려줍니다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8B9A8-8384-4CB8-AE7D-32097BD957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: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달 수 있는 링크입니다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 : </a:t>
            </a:r>
            <a:r>
              <a:rPr lang="ko-KR" altLang="en-US" dirty="0" smtClean="0"/>
              <a:t>작성자의 아이디와 작성 일시가 표시됩니다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8B9A8-8384-4CB8-AE7D-32097BD957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6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4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9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4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5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6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7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2CF1-13A4-4390-A001-3EAB7D1FC3E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1A88-4A63-4BD0-95E1-E932DB8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00808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점프 투 장고를 활용한 커뮤니티 사이트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725144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인천대학교 </a:t>
            </a:r>
            <a:endParaRPr lang="en-US" altLang="ko-KR" dirty="0" smtClean="0"/>
          </a:p>
          <a:p>
            <a:r>
              <a:rPr lang="ko-KR" altLang="en-US" dirty="0" smtClean="0"/>
              <a:t>컴퓨터 공학과 신영규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39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700808"/>
            <a:ext cx="8594772" cy="4824536"/>
          </a:xfrm>
        </p:spPr>
      </p:pic>
    </p:spTree>
    <p:extLst>
      <p:ext uri="{BB962C8B-B14F-4D97-AF65-F5344CB8AC3E}">
        <p14:creationId xmlns:p14="http://schemas.microsoft.com/office/powerpoint/2010/main" val="39222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작성된 글로 들어갈 때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229600" cy="4680520"/>
          </a:xfrm>
        </p:spPr>
      </p:pic>
    </p:spTree>
    <p:extLst>
      <p:ext uri="{BB962C8B-B14F-4D97-AF65-F5344CB8AC3E}">
        <p14:creationId xmlns:p14="http://schemas.microsoft.com/office/powerpoint/2010/main" val="2162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7410"/>
            <a:ext cx="8229600" cy="4331910"/>
          </a:xfrm>
        </p:spPr>
      </p:pic>
    </p:spTree>
    <p:extLst>
      <p:ext uri="{BB962C8B-B14F-4D97-AF65-F5344CB8AC3E}">
        <p14:creationId xmlns:p14="http://schemas.microsoft.com/office/powerpoint/2010/main" val="2162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계정 생성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5012"/>
            <a:ext cx="8229600" cy="4180292"/>
          </a:xfrm>
        </p:spPr>
      </p:pic>
    </p:spTree>
    <p:extLst>
      <p:ext uri="{BB962C8B-B14F-4D97-AF65-F5344CB8AC3E}">
        <p14:creationId xmlns:p14="http://schemas.microsoft.com/office/powerpoint/2010/main" val="2162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키워드로 글 검색 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0852"/>
            <a:ext cx="8229600" cy="4092444"/>
          </a:xfrm>
        </p:spPr>
      </p:pic>
    </p:spTree>
    <p:extLst>
      <p:ext uri="{BB962C8B-B14F-4D97-AF65-F5344CB8AC3E}">
        <p14:creationId xmlns:p14="http://schemas.microsoft.com/office/powerpoint/2010/main" val="2162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추천순으로</a:t>
            </a:r>
            <a:r>
              <a:rPr lang="ko-KR" altLang="en-US" dirty="0" smtClean="0"/>
              <a:t> 정렬한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3724"/>
            <a:ext cx="8229600" cy="3418914"/>
          </a:xfrm>
        </p:spPr>
      </p:pic>
    </p:spTree>
    <p:extLst>
      <p:ext uri="{BB962C8B-B14F-4D97-AF65-F5344CB8AC3E}">
        <p14:creationId xmlns:p14="http://schemas.microsoft.com/office/powerpoint/2010/main" val="216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후 질문 등록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9001"/>
            <a:ext cx="8229600" cy="3508361"/>
          </a:xfrm>
        </p:spPr>
      </p:pic>
    </p:spTree>
    <p:extLst>
      <p:ext uri="{BB962C8B-B14F-4D97-AF65-F5344CB8AC3E}">
        <p14:creationId xmlns:p14="http://schemas.microsoft.com/office/powerpoint/2010/main" val="2162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131</Words>
  <Application>Microsoft Office PowerPoint</Application>
  <PresentationFormat>화면 슬라이드 쇼(4:3)</PresentationFormat>
  <Paragraphs>21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점프 투 장고를 활용한 커뮤니티 사이트</vt:lpstr>
      <vt:lpstr>메인 화면</vt:lpstr>
      <vt:lpstr>작성된 글로 들어갈 때 화면</vt:lpstr>
      <vt:lpstr>로그인 화면</vt:lpstr>
      <vt:lpstr>계정 생성 화면</vt:lpstr>
      <vt:lpstr>‘안녕’ 키워드로 글 검색 화면</vt:lpstr>
      <vt:lpstr>추천순으로 정렬한 화면</vt:lpstr>
      <vt:lpstr>로그인 후 질문 등록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장고를 활용한 커뮤니티 사이트</dc:title>
  <dc:creator>pc10</dc:creator>
  <cp:lastModifiedBy>pc10</cp:lastModifiedBy>
  <cp:revision>5</cp:revision>
  <dcterms:created xsi:type="dcterms:W3CDTF">2020-11-09T05:29:13Z</dcterms:created>
  <dcterms:modified xsi:type="dcterms:W3CDTF">2020-11-09T05:46:59Z</dcterms:modified>
</cp:coreProperties>
</file>