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4" r:id="rId5"/>
    <p:sldId id="266" r:id="rId6"/>
    <p:sldId id="269" r:id="rId7"/>
    <p:sldId id="26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7BB"/>
    <a:srgbClr val="ECC53D"/>
    <a:srgbClr val="ECE4D7"/>
    <a:srgbClr val="47E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1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08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50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93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05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4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2019-10-29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96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2019-10-29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5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2019-10-29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9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2019-10-29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8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2019-10-29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92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2019-10-29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43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5A52-844E-4E61-8AF4-06BACA68D256}" type="datetimeFigureOut">
              <a:rPr lang="ko-KR" altLang="en-US" smtClean="0"/>
              <a:t>2019-10-29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80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988840"/>
          </a:xfrm>
          <a:prstGeom prst="rect">
            <a:avLst/>
          </a:pr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2435" y="28475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2014180044 </a:t>
            </a:r>
            <a:r>
              <a:rPr lang="ko-KR" altLang="en-US" sz="16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허 신 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140968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2D</a:t>
            </a: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게임 프로그래밍 프로젝트 </a:t>
            </a:r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2</a:t>
            </a: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차 발표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71600" y="3645024"/>
            <a:ext cx="1872208" cy="288032"/>
            <a:chOff x="971600" y="3551530"/>
            <a:chExt cx="1584176" cy="288032"/>
          </a:xfrm>
        </p:grpSpPr>
        <p:sp>
          <p:nvSpPr>
            <p:cNvPr id="7" name="직사각형 6"/>
            <p:cNvSpPr/>
            <p:nvPr/>
          </p:nvSpPr>
          <p:spPr>
            <a:xfrm>
              <a:off x="971600" y="3551530"/>
              <a:ext cx="1296144" cy="288032"/>
            </a:xfrm>
            <a:prstGeom prst="rect">
              <a:avLst/>
            </a:prstGeom>
            <a:solidFill>
              <a:srgbClr val="ECC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3562563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한국산업기술대학교</a:t>
              </a:r>
            </a:p>
          </p:txBody>
        </p:sp>
      </p:grpSp>
      <p:sp>
        <p:nvSpPr>
          <p:cNvPr id="2" name="타원 1"/>
          <p:cNvSpPr/>
          <p:nvPr/>
        </p:nvSpPr>
        <p:spPr>
          <a:xfrm>
            <a:off x="8638968" y="6370735"/>
            <a:ext cx="442641" cy="442641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8115736" y="6370735"/>
            <a:ext cx="442641" cy="442641"/>
          </a:xfrm>
          <a:prstGeom prst="ellipse">
            <a:avLst/>
          </a:prstGeom>
          <a:solidFill>
            <a:srgbClr val="ECE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592505" y="6370735"/>
            <a:ext cx="442641" cy="442641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069274" y="6370735"/>
            <a:ext cx="442641" cy="442641"/>
          </a:xfrm>
          <a:prstGeom prst="ellipse">
            <a:avLst/>
          </a:prstGeom>
          <a:solidFill>
            <a:srgbClr val="ECE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411760" cy="6858000"/>
          </a:xfrm>
          <a:prstGeom prst="rect">
            <a:avLst/>
          </a:pr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988840"/>
            <a:ext cx="10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 Bold" pitchFamily="34" charset="-127"/>
                <a:ea typeface="나눔스퀘어OTF Bold" pitchFamily="34" charset="-127"/>
              </a:rPr>
              <a:t>INDEX</a:t>
            </a:r>
            <a:endParaRPr lang="ko-KR" altLang="en-US" sz="24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4343" y="2204864"/>
            <a:ext cx="277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게임 컨셉</a:t>
            </a:r>
          </a:p>
        </p:txBody>
      </p:sp>
      <p:sp>
        <p:nvSpPr>
          <p:cNvPr id="7" name="타원 6"/>
          <p:cNvSpPr/>
          <p:nvPr/>
        </p:nvSpPr>
        <p:spPr>
          <a:xfrm>
            <a:off x="3347864" y="3008875"/>
            <a:ext cx="187723" cy="187723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347864" y="2288795"/>
            <a:ext cx="187723" cy="187723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347864" y="4440070"/>
            <a:ext cx="187723" cy="187723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347864" y="3719990"/>
            <a:ext cx="187723" cy="187723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64343" y="2918070"/>
            <a:ext cx="277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개발 범위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36063" y="3352108"/>
            <a:ext cx="443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/>
          </a:p>
          <a:p>
            <a:r>
              <a:rPr lang="ko-KR" altLang="en-US" b="1" dirty="0"/>
              <a:t>개발 계획대비 현재 진행 상황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64343" y="4355812"/>
            <a:ext cx="277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GitHub Commit Page</a:t>
            </a:r>
          </a:p>
        </p:txBody>
      </p:sp>
      <p:sp>
        <p:nvSpPr>
          <p:cNvPr id="16" name="TextBox 15"/>
          <p:cNvSpPr txBox="1"/>
          <p:nvPr/>
        </p:nvSpPr>
        <p:spPr>
          <a:xfrm rot="21334970">
            <a:off x="3186712" y="2076801"/>
            <a:ext cx="43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1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 rot="21334970">
            <a:off x="3186712" y="2790007"/>
            <a:ext cx="43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2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21334970">
            <a:off x="3186712" y="3514543"/>
            <a:ext cx="43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3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rot="21334970">
            <a:off x="3186712" y="4227749"/>
            <a:ext cx="43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4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15330" y="1908405"/>
            <a:ext cx="950506" cy="98365"/>
          </a:xfrm>
          <a:prstGeom prst="rect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24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1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2613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게임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8914C8-38E7-438A-80C4-AF825101979E}"/>
              </a:ext>
            </a:extLst>
          </p:cNvPr>
          <p:cNvSpPr txBox="1"/>
          <p:nvPr/>
        </p:nvSpPr>
        <p:spPr>
          <a:xfrm>
            <a:off x="251520" y="1124744"/>
            <a:ext cx="28803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High Concept</a:t>
            </a: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핵심 메카닉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38906-140B-4567-A470-D761FB84054D}"/>
              </a:ext>
            </a:extLst>
          </p:cNvPr>
          <p:cNvSpPr txBox="1"/>
          <p:nvPr/>
        </p:nvSpPr>
        <p:spPr>
          <a:xfrm>
            <a:off x="3707904" y="1124744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 내려오는 적을 처치하고</a:t>
            </a:r>
            <a:endParaRPr lang="en-US" altLang="ko-KR" sz="2400" dirty="0">
              <a:solidFill>
                <a:schemeClr val="accent2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용을 강하게 키워 나가가는 게임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.</a:t>
            </a:r>
          </a:p>
          <a:p>
            <a:endParaRPr lang="en-US" altLang="ko-KR" sz="2400" dirty="0">
              <a:solidFill>
                <a:schemeClr val="accent2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endParaRPr lang="en-US" altLang="ko-KR" sz="2400" dirty="0">
              <a:solidFill>
                <a:schemeClr val="accent2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endParaRPr lang="en-US" altLang="ko-KR" sz="2400" dirty="0">
              <a:solidFill>
                <a:schemeClr val="accent2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종 스크롤 슈팅 게임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.</a:t>
            </a:r>
          </a:p>
          <a:p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몬스터를 처치하면서 탄막을 강화하고</a:t>
            </a:r>
            <a:endParaRPr lang="en-US" altLang="ko-KR" sz="2400" dirty="0">
              <a:solidFill>
                <a:schemeClr val="accent2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각 스테이지 보스들을 처치해 나간다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2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810" y="235387"/>
            <a:ext cx="811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2613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개발 범위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0F484-D93A-4CBF-80C9-31DFAE7ADACB}"/>
              </a:ext>
            </a:extLst>
          </p:cNvPr>
          <p:cNvSpPr txBox="1"/>
          <p:nvPr/>
        </p:nvSpPr>
        <p:spPr>
          <a:xfrm>
            <a:off x="251520" y="1124744"/>
            <a:ext cx="15121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캐릭터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스테이지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몬스터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난이도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게임 기능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아이템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B7FE55-9682-4BDE-9AA9-B7DB298134EE}"/>
              </a:ext>
            </a:extLst>
          </p:cNvPr>
          <p:cNvSpPr txBox="1"/>
          <p:nvPr/>
        </p:nvSpPr>
        <p:spPr>
          <a:xfrm>
            <a:off x="1979712" y="1086991"/>
            <a:ext cx="64807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-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키보드 입력을 통한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Left,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Right 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방향 이동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.</a:t>
            </a: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  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-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약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3~4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개의 스테이지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. (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초원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사막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바다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고원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)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 </a:t>
            </a: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-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기본 몬스터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3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종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/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보스 몬스터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3~4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종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.</a:t>
            </a: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-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난이도 증가 시 몬스터의 체력 및 내려오는 속도 증가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.</a:t>
            </a: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-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피격 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Hp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감소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.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-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적 처치 시 점수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(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코인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) &amp;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경험치 획득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레벨업 시 탄환의 이미지 변경 및 공격력 증가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2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2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  <a:cs typeface="Aharoni" panose="020B0604020202020204" pitchFamily="2" charset="-79"/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-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자석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탄막 강화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지원 사격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새끼 용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포격 등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개의 아이템 구현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  <a:cs typeface="Aharoni" panose="020B0604020202020204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231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3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810" y="235387"/>
            <a:ext cx="811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2613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개발 계획대비 현재 진행 상황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B312192-CBA6-48B8-BBF3-20BEF6775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72764"/>
              </p:ext>
            </p:extLst>
          </p:nvPr>
        </p:nvGraphicFramePr>
        <p:xfrm>
          <a:off x="241811" y="980728"/>
          <a:ext cx="8722678" cy="51765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0369">
                  <a:extLst>
                    <a:ext uri="{9D8B030D-6E8A-4147-A177-3AD203B41FA5}">
                      <a16:colId xmlns:a16="http://schemas.microsoft.com/office/drawing/2014/main" val="1752240904"/>
                    </a:ext>
                  </a:extLst>
                </a:gridCol>
                <a:gridCol w="1600491">
                  <a:extLst>
                    <a:ext uri="{9D8B030D-6E8A-4147-A177-3AD203B41FA5}">
                      <a16:colId xmlns:a16="http://schemas.microsoft.com/office/drawing/2014/main" val="1304451938"/>
                    </a:ext>
                  </a:extLst>
                </a:gridCol>
                <a:gridCol w="5921818">
                  <a:extLst>
                    <a:ext uri="{9D8B030D-6E8A-4147-A177-3AD203B41FA5}">
                      <a16:colId xmlns:a16="http://schemas.microsoft.com/office/drawing/2014/main" val="411453481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기 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구 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내 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54054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 ~ 7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리소스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(100%)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게임에 필요한 리소스 수집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37795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2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10.8 ~ 14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(75%)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 기본 조작 설정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레벨업에 따른 능력치 조정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</a:t>
                      </a:r>
                      <a:r>
                        <a:rPr lang="ko-KR" altLang="en-US" strike="noStrike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및 스킬 구현</a:t>
                      </a:r>
                      <a:r>
                        <a:rPr lang="en-US" altLang="ko-KR" strike="noStrike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  <a:endParaRPr lang="ko-KR" altLang="en-US" strike="noStrike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42564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10.15 ~ 21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62012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4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10.22 ~ 28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몬스터 및 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전투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(60%)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기본 몬스터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종 구현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스테이지별 보스 몬스터 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3~4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종 구현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충돌 처리를 통한 전투 마무리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212435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5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10.29~11.4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634462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6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11.5 ~ 11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아이템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(30%)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몬스터 처치 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아이템 드랍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플레이어와 충돌 시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각 아이템에 따른 효과 구현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자석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공격력 증가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코인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등등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).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70546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7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11.12 ~ 18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97787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8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11.19 ~ 25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U I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점수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비행거리 등의 정보 표시를 위한 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UI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설치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8997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9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11.26~12.2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최종 점검 및 릴리즈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43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79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4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2613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GitHub Commit Page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B6E586-C263-4F05-A881-C301FB42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20306"/>
            <a:ext cx="7992888" cy="563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6619" y="3037855"/>
            <a:ext cx="336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 Bold" pitchFamily="34" charset="-127"/>
                <a:ea typeface="나눔스퀘어OTF Bold" pitchFamily="34" charset="-127"/>
              </a:rPr>
              <a:t>감사합니다</a:t>
            </a:r>
            <a:r>
              <a:rPr lang="en-US" altLang="ko-KR" sz="2400" dirty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24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6619" y="3460938"/>
            <a:ext cx="336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OTF" pitchFamily="34" charset="-127"/>
                <a:ea typeface="나눔스퀘어OTF" pitchFamily="34" charset="-127"/>
              </a:rPr>
              <a:t>THANK YOU.</a:t>
            </a:r>
            <a:endParaRPr lang="ko-KR" altLang="en-US" sz="2000" dirty="0"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2" y="2708920"/>
            <a:ext cx="1584176" cy="81294"/>
          </a:xfrm>
          <a:prstGeom prst="rect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79912" y="4077072"/>
            <a:ext cx="1584176" cy="81294"/>
          </a:xfrm>
          <a:prstGeom prst="rect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40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331</Words>
  <Application>Microsoft Office PowerPoint</Application>
  <PresentationFormat>화면 슬라이드 쇼(4:3)</PresentationFormat>
  <Paragraphs>116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netmarble Medium</vt:lpstr>
      <vt:lpstr>나눔스퀘어OTF</vt:lpstr>
      <vt:lpstr>나눔스퀘어OTF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허 신영</cp:lastModifiedBy>
  <cp:revision>27</cp:revision>
  <dcterms:created xsi:type="dcterms:W3CDTF">2017-04-13T23:55:44Z</dcterms:created>
  <dcterms:modified xsi:type="dcterms:W3CDTF">2019-10-29T12:30:20Z</dcterms:modified>
</cp:coreProperties>
</file>