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69" r:id="rId4"/>
    <p:sldId id="26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7BB"/>
    <a:srgbClr val="ECC53D"/>
    <a:srgbClr val="ECE4D7"/>
    <a:srgbClr val="47E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17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08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50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93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05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44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2019-12-09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96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2019-12-09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5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2019-12-09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9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2019-12-09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80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2019-12-09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92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2019-12-09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43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5A52-844E-4E61-8AF4-06BACA68D256}" type="datetimeFigureOut">
              <a:rPr lang="ko-KR" altLang="en-US" smtClean="0"/>
              <a:t>2019-12-09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764D-D429-45FC-B8B3-7622D15D10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80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988840"/>
          </a:xfrm>
          <a:prstGeom prst="rect">
            <a:avLst/>
          </a:prstGeom>
          <a:solidFill>
            <a:srgbClr val="EC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2435" y="2847527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2014180044 </a:t>
            </a:r>
            <a:r>
              <a:rPr lang="ko-KR" altLang="en-US" sz="16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허 신 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140968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2D</a:t>
            </a:r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게임 프로그래밍 프로젝트 </a:t>
            </a:r>
            <a:r>
              <a:rPr lang="en-US" altLang="ko-KR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4</a:t>
            </a:r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차 발표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71600" y="3645024"/>
            <a:ext cx="1872208" cy="288032"/>
            <a:chOff x="971600" y="3551530"/>
            <a:chExt cx="1584176" cy="288032"/>
          </a:xfrm>
        </p:grpSpPr>
        <p:sp>
          <p:nvSpPr>
            <p:cNvPr id="7" name="직사각형 6"/>
            <p:cNvSpPr/>
            <p:nvPr/>
          </p:nvSpPr>
          <p:spPr>
            <a:xfrm>
              <a:off x="971600" y="3551530"/>
              <a:ext cx="1296144" cy="288032"/>
            </a:xfrm>
            <a:prstGeom prst="rect">
              <a:avLst/>
            </a:prstGeom>
            <a:solidFill>
              <a:srgbClr val="ECC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1600" y="3562563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netmarble Medium" panose="02020603020101020101" pitchFamily="18" charset="-127"/>
                  <a:ea typeface="netmarble Medium" panose="02020603020101020101" pitchFamily="18" charset="-127"/>
                </a:rPr>
                <a:t>한국산업기술대학교</a:t>
              </a:r>
            </a:p>
          </p:txBody>
        </p:sp>
      </p:grpSp>
      <p:sp>
        <p:nvSpPr>
          <p:cNvPr id="2" name="타원 1"/>
          <p:cNvSpPr/>
          <p:nvPr/>
        </p:nvSpPr>
        <p:spPr>
          <a:xfrm>
            <a:off x="8638968" y="6370735"/>
            <a:ext cx="442641" cy="442641"/>
          </a:xfrm>
          <a:prstGeom prst="ellipse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8115736" y="6370735"/>
            <a:ext cx="442641" cy="442641"/>
          </a:xfrm>
          <a:prstGeom prst="ellipse">
            <a:avLst/>
          </a:prstGeom>
          <a:solidFill>
            <a:srgbClr val="ECE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592505" y="6370735"/>
            <a:ext cx="442641" cy="442641"/>
          </a:xfrm>
          <a:prstGeom prst="ellipse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069274" y="6370735"/>
            <a:ext cx="442641" cy="442641"/>
          </a:xfrm>
          <a:prstGeom prst="ellipse">
            <a:avLst/>
          </a:prstGeom>
          <a:solidFill>
            <a:srgbClr val="ECE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EC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ECC53D"/>
                </a:solidFill>
                <a:latin typeface="나눔스퀘어OTF Bold" pitchFamily="34" charset="-127"/>
                <a:ea typeface="나눔스퀘어OTF Bold" pitchFamily="34" charset="-127"/>
              </a:rPr>
              <a:t>1</a:t>
            </a:r>
            <a:endParaRPr lang="ko-KR" altLang="en-US" sz="2400" dirty="0">
              <a:solidFill>
                <a:srgbClr val="ECC53D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810" y="235387"/>
            <a:ext cx="811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2613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개발 진척도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B312192-CBA6-48B8-BBF3-20BEF6775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348975"/>
              </p:ext>
            </p:extLst>
          </p:nvPr>
        </p:nvGraphicFramePr>
        <p:xfrm>
          <a:off x="179512" y="765800"/>
          <a:ext cx="8722678" cy="5903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0369">
                  <a:extLst>
                    <a:ext uri="{9D8B030D-6E8A-4147-A177-3AD203B41FA5}">
                      <a16:colId xmlns:a16="http://schemas.microsoft.com/office/drawing/2014/main" val="1752240904"/>
                    </a:ext>
                  </a:extLst>
                </a:gridCol>
                <a:gridCol w="1600491">
                  <a:extLst>
                    <a:ext uri="{9D8B030D-6E8A-4147-A177-3AD203B41FA5}">
                      <a16:colId xmlns:a16="http://schemas.microsoft.com/office/drawing/2014/main" val="1304451938"/>
                    </a:ext>
                  </a:extLst>
                </a:gridCol>
                <a:gridCol w="5921818">
                  <a:extLst>
                    <a:ext uri="{9D8B030D-6E8A-4147-A177-3AD203B41FA5}">
                      <a16:colId xmlns:a16="http://schemas.microsoft.com/office/drawing/2014/main" val="411453481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기 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구 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내 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54054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10.1 ~ 7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리소스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(100%)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게임에 필요한 리소스 수집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 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037795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2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10.8 ~ 14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플레이어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(100%)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플레이어 기본 조작 설정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레벨업에 따른 능력치 조정</a:t>
                      </a:r>
                      <a:endParaRPr lang="ko-KR" altLang="en-US" strike="noStrike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42564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10.15 ~ 21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62012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4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10.22 ~ 28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몬스터 및 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전투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(95%)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기본 몬스터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종 구현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충돌 처리를 통한 전투 마무리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스테이지별 보스 몬스터 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종 구현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Stage 1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보스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 Stage2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 보스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212435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5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10.29~11.4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634462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6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11.5 ~ 11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아이템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(95%)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몬스터 처치 시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아이템 드랍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플레이어와 충돌 시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각 아이템에 따른 효과 구현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자석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듀얼 샷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새끼 용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레이저 사격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코인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지원 사격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).</a:t>
                      </a:r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70546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7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11.12 ~ 18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97787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8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11.19 ~ 25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U I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(100%)</a:t>
                      </a:r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점수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비행거리 등의 정보 표시를 위한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UI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설치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8997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9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11.26~12.2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마무리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(100%)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최종 점검 및 릴리즈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4386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903FD5A-BC7F-4148-980F-C24649D18B5F}"/>
              </a:ext>
            </a:extLst>
          </p:cNvPr>
          <p:cNvSpPr txBox="1"/>
          <p:nvPr/>
        </p:nvSpPr>
        <p:spPr>
          <a:xfrm>
            <a:off x="7164288" y="2924944"/>
            <a:ext cx="161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Stage3 </a:t>
            </a:r>
            <a:r>
              <a:rPr lang="ko-KR" altLang="en-US" sz="1400" b="1" dirty="0" err="1">
                <a:solidFill>
                  <a:srgbClr val="0070C0"/>
                </a:solidFill>
              </a:rPr>
              <a:t>미구현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64605-95CB-461E-A2A5-735A87DC6A92}"/>
              </a:ext>
            </a:extLst>
          </p:cNvPr>
          <p:cNvSpPr txBox="1"/>
          <p:nvPr/>
        </p:nvSpPr>
        <p:spPr>
          <a:xfrm>
            <a:off x="7164288" y="4417367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아이템 </a:t>
            </a:r>
            <a:r>
              <a:rPr lang="en-US" altLang="ko-KR" sz="1400" b="1" dirty="0">
                <a:solidFill>
                  <a:srgbClr val="0070C0"/>
                </a:solidFill>
              </a:rPr>
              <a:t>1</a:t>
            </a:r>
            <a:r>
              <a:rPr lang="ko-KR" altLang="en-US" sz="1400" b="1" dirty="0">
                <a:solidFill>
                  <a:srgbClr val="0070C0"/>
                </a:solidFill>
              </a:rPr>
              <a:t>종 </a:t>
            </a:r>
            <a:r>
              <a:rPr lang="ko-KR" altLang="en-US" sz="1400" b="1" dirty="0" err="1">
                <a:solidFill>
                  <a:srgbClr val="0070C0"/>
                </a:solidFill>
              </a:rPr>
              <a:t>미구현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9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EC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ECC53D"/>
                </a:solidFill>
                <a:latin typeface="나눔스퀘어OTF Bold" pitchFamily="34" charset="-127"/>
                <a:ea typeface="나눔스퀘어OTF Bold" pitchFamily="34" charset="-127"/>
              </a:rPr>
              <a:t>2</a:t>
            </a:r>
            <a:endParaRPr lang="ko-KR" altLang="en-US" sz="2400" dirty="0">
              <a:solidFill>
                <a:srgbClr val="ECC53D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2613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GitHub Commit Page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2C9FA0AA-98C6-40C8-B2CC-A37F62FE6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76364"/>
              </p:ext>
            </p:extLst>
          </p:nvPr>
        </p:nvGraphicFramePr>
        <p:xfrm>
          <a:off x="203723" y="814265"/>
          <a:ext cx="3312368" cy="5812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178906133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489671449"/>
                    </a:ext>
                  </a:extLst>
                </a:gridCol>
              </a:tblGrid>
              <a:tr h="581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 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405812"/>
                  </a:ext>
                </a:extLst>
              </a:tr>
              <a:tr h="581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10.1 ~ 7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6279"/>
                  </a:ext>
                </a:extLst>
              </a:tr>
              <a:tr h="581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2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10.8 ~ 14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340504"/>
                  </a:ext>
                </a:extLst>
              </a:tr>
              <a:tr h="581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10.15 ~ 21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870957"/>
                  </a:ext>
                </a:extLst>
              </a:tr>
              <a:tr h="581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4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10.22 ~ 28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012891"/>
                  </a:ext>
                </a:extLst>
              </a:tr>
              <a:tr h="581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5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10.29~11.4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789209"/>
                  </a:ext>
                </a:extLst>
              </a:tr>
              <a:tr h="581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6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11.5 ~ 11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785242"/>
                  </a:ext>
                </a:extLst>
              </a:tr>
              <a:tr h="581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7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11.12 ~ 18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899674"/>
                  </a:ext>
                </a:extLst>
              </a:tr>
              <a:tr h="581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8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11.19 ~ 25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017227"/>
                  </a:ext>
                </a:extLst>
              </a:tr>
              <a:tr h="581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9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11.26 ~ 12.02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07079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2B8E08B-9F6B-4944-A97D-4497407C3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015" y="2060848"/>
            <a:ext cx="2143125" cy="18954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53B4008-B30D-4D00-BB0A-6F280FA1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2111152"/>
            <a:ext cx="2057400" cy="18764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4EC369-5CB4-40AA-A68A-CAE8F744A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911" y="4584552"/>
            <a:ext cx="2009775" cy="1838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A9522F-0B5D-4E68-85D3-EC6C8AA27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728" y="4544893"/>
            <a:ext cx="2339752" cy="185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6619" y="3037855"/>
            <a:ext cx="336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 Bold" pitchFamily="34" charset="-127"/>
                <a:ea typeface="나눔스퀘어OTF Bold" pitchFamily="34" charset="-127"/>
              </a:rPr>
              <a:t>감사합니다</a:t>
            </a:r>
            <a:r>
              <a:rPr lang="en-US" altLang="ko-KR" sz="2400" dirty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24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6619" y="3460938"/>
            <a:ext cx="336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OTF" pitchFamily="34" charset="-127"/>
                <a:ea typeface="나눔스퀘어OTF" pitchFamily="34" charset="-127"/>
              </a:rPr>
              <a:t>THANK YOU.</a:t>
            </a:r>
            <a:endParaRPr lang="ko-KR" altLang="en-US" sz="2000" dirty="0">
              <a:latin typeface="나눔스퀘어OTF" pitchFamily="34" charset="-127"/>
              <a:ea typeface="나눔스퀘어OTF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9912" y="2708920"/>
            <a:ext cx="1584176" cy="81294"/>
          </a:xfrm>
          <a:prstGeom prst="rect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79912" y="4077072"/>
            <a:ext cx="1584176" cy="81294"/>
          </a:xfrm>
          <a:prstGeom prst="rect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40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253</Words>
  <Application>Microsoft Office PowerPoint</Application>
  <PresentationFormat>화면 슬라이드 쇼(4:3)</PresentationFormat>
  <Paragraphs>71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netmarble Medium</vt:lpstr>
      <vt:lpstr>나눔스퀘어OTF</vt:lpstr>
      <vt:lpstr>나눔스퀘어OTF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허 신영</cp:lastModifiedBy>
  <cp:revision>32</cp:revision>
  <dcterms:created xsi:type="dcterms:W3CDTF">2017-04-13T23:55:44Z</dcterms:created>
  <dcterms:modified xsi:type="dcterms:W3CDTF">2019-12-09T12:31:42Z</dcterms:modified>
</cp:coreProperties>
</file>