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1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988840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435" y="28475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2014180044 </a:t>
            </a:r>
            <a:r>
              <a:rPr lang="ko-KR" altLang="en-US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허 신 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14096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2D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프로그래밍 프로젝트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3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차 발표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71600" y="3645024"/>
            <a:ext cx="1872208" cy="288032"/>
            <a:chOff x="971600" y="3551530"/>
            <a:chExt cx="1584176" cy="288032"/>
          </a:xfrm>
        </p:grpSpPr>
        <p:sp>
          <p:nvSpPr>
            <p:cNvPr id="7" name="직사각형 6"/>
            <p:cNvSpPr/>
            <p:nvPr/>
          </p:nvSpPr>
          <p:spPr>
            <a:xfrm>
              <a:off x="971600" y="3551530"/>
              <a:ext cx="1296144" cy="288032"/>
            </a:xfrm>
            <a:prstGeom prst="rect">
              <a:avLst/>
            </a:prstGeom>
            <a:solidFill>
              <a:srgbClr val="ECC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562563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한국산업기술대학교</a:t>
              </a:r>
            </a:p>
          </p:txBody>
        </p:sp>
      </p:grpSp>
      <p:sp>
        <p:nvSpPr>
          <p:cNvPr id="2" name="타원 1"/>
          <p:cNvSpPr/>
          <p:nvPr/>
        </p:nvSpPr>
        <p:spPr>
          <a:xfrm>
            <a:off x="8638968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115736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92505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69274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계획대비 현재 진행 상황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312192-CBA6-48B8-BBF3-20BEF6775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47667"/>
              </p:ext>
            </p:extLst>
          </p:nvPr>
        </p:nvGraphicFramePr>
        <p:xfrm>
          <a:off x="241811" y="980728"/>
          <a:ext cx="8722678" cy="563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레벨업에 따른 능력치 조정</a:t>
                      </a:r>
                      <a:endParaRPr lang="ko-KR" altLang="en-US" strike="noStrike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(75%)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스테이지별 보스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Stage 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자석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듀얼 샷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새끼 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레이저 사격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코인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지원 사격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점수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비행거리 등의 정보 표시를 위한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설치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11.26~12.2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7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GitHub Commit Page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C9FA0AA-98C6-40C8-B2CC-A37F62FE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83949"/>
              </p:ext>
            </p:extLst>
          </p:nvPr>
        </p:nvGraphicFramePr>
        <p:xfrm>
          <a:off x="251520" y="972841"/>
          <a:ext cx="3312368" cy="55525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8906133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9671449"/>
                    </a:ext>
                  </a:extLst>
                </a:gridCol>
              </a:tblGrid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05812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6279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340504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70957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12891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89209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785242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99674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1722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2B8E08B-9F6B-4944-A97D-4497407C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15" y="2060848"/>
            <a:ext cx="2143125" cy="1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3B4008-B30D-4D00-BB0A-6F280FA1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111152"/>
            <a:ext cx="2057400" cy="1876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4EC369-5CB4-40AA-A68A-CAE8F744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911" y="4584552"/>
            <a:ext cx="2009775" cy="1838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A9522F-0B5D-4E68-85D3-EC6C8AA27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28" y="4544893"/>
            <a:ext cx="2339752" cy="18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619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 Bold" pitchFamily="34" charset="-127"/>
                <a:ea typeface="나눔스퀘어OTF Bold" pitchFamily="34" charset="-127"/>
              </a:rPr>
              <a:t>감사합니다</a:t>
            </a:r>
            <a:r>
              <a:rPr lang="en-US" altLang="ko-KR" sz="2400" dirty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6619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" pitchFamily="34" charset="-127"/>
                <a:ea typeface="나눔스퀘어OTF" pitchFamily="34" charset="-127"/>
              </a:rPr>
              <a:t>THANK YOU.</a:t>
            </a:r>
            <a:endParaRPr lang="ko-KR" altLang="en-US" sz="200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233</Words>
  <Application>Microsoft Office PowerPoint</Application>
  <PresentationFormat>화면 슬라이드 쇼(4:3)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netmarble Medium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허 신영</cp:lastModifiedBy>
  <cp:revision>29</cp:revision>
  <dcterms:created xsi:type="dcterms:W3CDTF">2017-04-13T23:55:44Z</dcterms:created>
  <dcterms:modified xsi:type="dcterms:W3CDTF">2019-11-24T12:11:44Z</dcterms:modified>
</cp:coreProperties>
</file>