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62" r:id="rId10"/>
    <p:sldId id="268" r:id="rId11"/>
    <p:sldId id="260" r:id="rId12"/>
    <p:sldId id="261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40" autoAdjust="0"/>
  </p:normalViewPr>
  <p:slideViewPr>
    <p:cSldViewPr snapToGrid="0">
      <p:cViewPr varScale="1">
        <p:scale>
          <a:sx n="60" d="100"/>
          <a:sy n="60" d="100"/>
        </p:scale>
        <p:origin x="4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8E088-356E-43B8-BCE8-298F3AACCDC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DA54B-9086-4D66-A708-813C9D176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6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множество компаний, которые используют системы управления документами для эффективного управления своими бизнес-процессами. Однако, для обеспечения надежной и безопасной работы системы управления документами необходимо иметь средство для ее мониторинга. Именно поэтому разработка и использование информационной системы мониторинга системы управления документами является актуальной задачей в современном бизнесе.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система позволяет контролировать различные параметры и метрики работы системы управления документами, например, скорость обработки документов, количество хранимых документов, уровень доступа к конфиденциальной информации и многое другое. Благодаря системе мониторинга, пользователи могут получать уведомления о событиях, происходящих в системе, и быстро реагировать на них. Также система мониторинга позволяет анализировать и оптимизировать работу системы управления документами, что в свою очередь повышает эффективность бизнес-процессов и улучшает качество обслуживания клиентов.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39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было проведено концептуальное проектирование - создание схемы БД, включающего определение важнейших сущностей Предметной Области и связей между ними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7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08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24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9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моей работы является разработка информационной системы, собирающую данные из системы управления документами для дальнейшего их анализа по отображенным диаграммам и графикам, а также позволяющую подключать уведомления для пользователей по заданным параметрам.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6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разработки информационной системы мониторинга системы управления документами, необходимо определить следующие задачи: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Анализ потребностей пользователей: необходимо понять, какие требования предъявляются к системе мониторинга, какие данные и метрики должны быть отображены, какие уведомления должны быть отправлены пользователям.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Проектирование базы данных: необходимо определить структуру базы данных, которая будет хранить данные и метрики системы управления документами, а также историю изменений и ошибок.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Разработка интерфейса: необходимо создать удобный и интуитивно понятный интерфейс, который позволит пользователям быстро и легко найти необходимую информацию, настроить уведомления и просмотреть историю изменений.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Разработка системы уведомлений: необходимо создать систему уведомлений, которая будет оповещать пользователей о событиях, происходящих в системе управления документами, например, о достижении определенного порога по количеству документов, обнаружении ошибок и т.д.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Разработка системы мониторинга: необходимо создать систему мониторинга, которая будет собирать данные и метрики из базы данных системы управления документами и записывать их в свою базу данных. Эта система должна быть настроена на определение аномалий, ошибок и других проблем в системе управления документами.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Тестирование и отладка: необходимо провести тестирование и отладку системы, чтобы убедиться в ее правильной работе и отсутствии ошибок.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Разработка информационной системы мониторинга системы управления документами позволит компаниям с легкостью отслеживать и контролировать работу системы управления документами, быстро реагировать на возникающие проблемы и улучшать ее работу в целом. Это позволит повысить эффективность работы компании и улучшить качество обслуживания клиентов.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47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того, чтобы узнать будет ли востребована моя система на рынке, я нашел несколько аналогов систем мониторинга, выделил их преимущества и недостатки и провел сравнение со своей системой.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3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Nagios</a:t>
            </a:r>
            <a:r>
              <a:rPr lang="ru-RU" dirty="0"/>
              <a:t> - это широко используемая система мониторинга с открытым исходным кодом, которая обычно используется для мониторинга компонентов ИТ-инфраструктуры, таких как серверы, коммутаторы и приложения. Он может предупреждать администраторов о проблемах по электронной почте или другими способами.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очень удобный пользовательский интерфейс, сложность настройки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66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Zabbix</a:t>
            </a:r>
            <a:r>
              <a:rPr lang="ru-RU" dirty="0"/>
              <a:t> - это еще одна система мониторинга с открытым исходным кодом, которая может отслеживать широкий спектр компонентов ИТ-инфраструктуры, включая серверы, приложения и сетевые устройства. Он также обладает возможностями оповещения.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 настройки, высокая нагрузка на систему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3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Prometheus - это новая система мониторинга, предназначенная для сбора и анализа показателей из распределенных систем. Он может использоваться для мониторинга</a:t>
            </a:r>
            <a:r>
              <a:rPr lang="en-US" dirty="0"/>
              <a:t> </a:t>
            </a:r>
            <a:r>
              <a:rPr lang="ru-RU" dirty="0"/>
              <a:t>серверов, приложений и других компонентов и обеспечивает оповещение в режиме реального времени на основе определенных пользователем правил.</a:t>
            </a:r>
            <a:r>
              <a:rPr lang="en-US" dirty="0"/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очень мощный инструмент, не подходит для сложных систем мониторинга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67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целом, хотя эти системы имеют некоторое сходство с информационной системой мониторинга документооборота, они не сопоставимы напрямую, поскольку предназначены для разных целей. Информационная система СУД специально разработана для мониторинга документов в системе управления документооборотом, в то время как </a:t>
            </a:r>
            <a:r>
              <a:rPr lang="ru-RU" dirty="0" err="1"/>
              <a:t>Nagios</a:t>
            </a:r>
            <a:r>
              <a:rPr lang="ru-RU" dirty="0"/>
              <a:t>, </a:t>
            </a:r>
            <a:r>
              <a:rPr lang="ru-RU" dirty="0" err="1"/>
              <a:t>Zabbix</a:t>
            </a:r>
            <a:r>
              <a:rPr lang="ru-RU" dirty="0"/>
              <a:t> и Prometheus предназначены для более общего мониторинга ИТ-инфраструктуры. Также представленные аналоги не имеют поддержки русского языка, что для большинства пользователей может оказаться проблемой, а из-за сложившейся обстановки в мире, многие компании уходят с российского рынка. Крупные организации вынуждены переходить на отечественные аналоги продуктов, что безусловно будет плюсом в выборе моей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2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DA54B-9086-4D66-A708-813C9D1761C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6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23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61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8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1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6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71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3CF694-6EEE-439B-9403-65EC0ACA6448}" type="datetimeFigureOut">
              <a:rPr lang="ru-RU" smtClean="0"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2B0615-A631-4D17-B03E-F4782DC4DB2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1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9340C-939A-427A-BD59-1D7FCC62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38110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Информационная система мониторинга системы управления документами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DE8DBE-5795-4900-9522-07D23CC39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788" y="5020216"/>
            <a:ext cx="10058400" cy="1143000"/>
          </a:xfrm>
        </p:spPr>
        <p:txBody>
          <a:bodyPr>
            <a:noAutofit/>
          </a:bodyPr>
          <a:lstStyle/>
          <a:p>
            <a:r>
              <a:rPr lang="ru-RU" sz="2000" dirty="0"/>
              <a:t>Выполнил</a:t>
            </a:r>
            <a:r>
              <a:rPr lang="en-US" sz="2000" dirty="0"/>
              <a:t>: </a:t>
            </a:r>
            <a:r>
              <a:rPr lang="ru-RU" sz="2000" dirty="0"/>
              <a:t>Кузьмин </a:t>
            </a:r>
            <a:r>
              <a:rPr lang="ru-RU" sz="2000" dirty="0" err="1"/>
              <a:t>В.п</a:t>
            </a:r>
            <a:r>
              <a:rPr lang="ru-RU" sz="2000" dirty="0"/>
              <a:t>., Студент 4 курса</a:t>
            </a:r>
            <a:br>
              <a:rPr lang="ru-RU" sz="2000" dirty="0"/>
            </a:br>
            <a:r>
              <a:rPr lang="ru-RU" sz="2000" dirty="0"/>
              <a:t>Направления “информационные системы и технологии”,         группа 607-91</a:t>
            </a:r>
          </a:p>
          <a:p>
            <a:r>
              <a:rPr lang="ru-RU" sz="2000" dirty="0"/>
              <a:t>Научный руководитель: Лысенкова С.А.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449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42D26-EF86-425C-9D31-560954FA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2" y="-461745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Архитектура ИС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64FAF3-70EA-4661-8AC9-751E74C79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4" y="1115962"/>
            <a:ext cx="7666395" cy="5742038"/>
          </a:xfrm>
        </p:spPr>
      </p:pic>
    </p:spTree>
    <p:extLst>
      <p:ext uri="{BB962C8B-B14F-4D97-AF65-F5344CB8AC3E}">
        <p14:creationId xmlns:p14="http://schemas.microsoft.com/office/powerpoint/2010/main" val="405672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FE395-CADD-411A-A3AB-6C11A30B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174308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Основной сценарий использования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AA7ABF-C164-48DE-9701-CE8ECC353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42" y="1625065"/>
            <a:ext cx="9707078" cy="45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1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BD0C9-C2AC-4A4C-B4D6-1D7CF69F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88495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Концептуальная модель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0F1EFB-56BC-426F-9772-28763033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47" y="1312946"/>
            <a:ext cx="8092505" cy="554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3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EC5EB-0FD4-479A-ABB3-4E0D9915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Стек технологий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84555F-4825-47DC-8F3F-412A2C99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404" y="2896918"/>
            <a:ext cx="3333750" cy="2505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C4CE33-5051-4544-A224-5CB92A3D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9788"/>
            <a:ext cx="4708961" cy="24722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3DFBBF-FAFD-4B00-9962-43419C8C6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75" y="1908742"/>
            <a:ext cx="4286250" cy="2619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478540-065F-4ECD-ABC9-CA78F49D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4699499"/>
            <a:ext cx="3657600" cy="16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88760-CF1E-41B0-A34C-D411391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00413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11898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9340C-939A-427A-BD59-1D7FCC627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38110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Информационная система мониторинга системы управления документами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DE8DBE-5795-4900-9522-07D23CC39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788" y="5020216"/>
            <a:ext cx="10058400" cy="1143000"/>
          </a:xfrm>
        </p:spPr>
        <p:txBody>
          <a:bodyPr>
            <a:noAutofit/>
          </a:bodyPr>
          <a:lstStyle/>
          <a:p>
            <a:r>
              <a:rPr lang="ru-RU" sz="2000" dirty="0"/>
              <a:t>Выполнил</a:t>
            </a:r>
            <a:r>
              <a:rPr lang="en-US" sz="2000" dirty="0"/>
              <a:t>: </a:t>
            </a:r>
            <a:r>
              <a:rPr lang="ru-RU" sz="2000" dirty="0"/>
              <a:t>Кузьмин </a:t>
            </a:r>
            <a:r>
              <a:rPr lang="ru-RU" sz="2000" dirty="0" err="1"/>
              <a:t>В.п</a:t>
            </a:r>
            <a:r>
              <a:rPr lang="ru-RU" sz="2000" dirty="0"/>
              <a:t>., Студент 4 курса</a:t>
            </a:r>
            <a:br>
              <a:rPr lang="ru-RU" sz="2000" dirty="0"/>
            </a:br>
            <a:r>
              <a:rPr lang="ru-RU" sz="2000" dirty="0"/>
              <a:t>Направления “информационные системы и технологии”,         группа 607-91</a:t>
            </a:r>
          </a:p>
          <a:p>
            <a:r>
              <a:rPr lang="ru-RU" sz="2000" dirty="0"/>
              <a:t>Научный руководитель: Лысенкова С.А.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03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6E5DB-622F-436B-964E-E0907D0F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C9413-2A0C-4E39-92E3-B35BDF79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A7A3A2-7961-4873-8CA9-9956A770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013" y="1845734"/>
            <a:ext cx="7709974" cy="44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99EC0-7578-463E-A545-04661DAA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A7E44-A898-4120-BCB7-1323F400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C3F022-2DF0-4D5B-B295-D76598D9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273" y="1932435"/>
            <a:ext cx="6497454" cy="43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3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F0861-A276-482F-B87D-EB390EEC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15943-8028-4C78-ABD1-C68EBEC3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50FD81-55D3-4DBA-8F02-0C19CAE9A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23" y="2120439"/>
            <a:ext cx="7582753" cy="38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8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2BB23-8DC6-48C6-99A9-CC3477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95614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Аналоги</a:t>
            </a:r>
          </a:p>
        </p:txBody>
      </p:sp>
    </p:spTree>
    <p:extLst>
      <p:ext uri="{BB962C8B-B14F-4D97-AF65-F5344CB8AC3E}">
        <p14:creationId xmlns:p14="http://schemas.microsoft.com/office/powerpoint/2010/main" val="30257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7DD7B-0D64-48D5-9948-6A133476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1031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Nagios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1B0D0-FA32-4687-936F-CC5C72382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35C899-B39D-4D2B-A7C8-0B86423B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001" y="1845734"/>
            <a:ext cx="7698958" cy="44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5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0B023-A956-4150-A75F-DA4BC2D8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Zabbix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ECB49-23EB-435A-A8EC-5F78615C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D3CF54-5C5C-4B73-B2CF-AE9EE510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0" y="1845734"/>
            <a:ext cx="7924800" cy="44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316CC-6E5B-4244-B250-FBF2851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Prometheus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F56CE-2B16-482C-BE97-2D50FE9B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3D2F65-9043-4A13-8754-B1FA4DCA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26" y="1845734"/>
            <a:ext cx="7828547" cy="44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7FC88-2728-4550-8383-75206490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ru-RU" dirty="0"/>
              <a:t>Итоги сравнения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2AB2517-9917-44E0-AD47-CAC5D1172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009636"/>
              </p:ext>
            </p:extLst>
          </p:nvPr>
        </p:nvGraphicFramePr>
        <p:xfrm>
          <a:off x="1066800" y="2327526"/>
          <a:ext cx="100584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005">
                  <a:extLst>
                    <a:ext uri="{9D8B030D-6E8A-4147-A177-3AD203B41FA5}">
                      <a16:colId xmlns:a16="http://schemas.microsoft.com/office/drawing/2014/main" val="3159299685"/>
                    </a:ext>
                  </a:extLst>
                </a:gridCol>
                <a:gridCol w="2534653">
                  <a:extLst>
                    <a:ext uri="{9D8B030D-6E8A-4147-A177-3AD203B41FA5}">
                      <a16:colId xmlns:a16="http://schemas.microsoft.com/office/drawing/2014/main" val="716951969"/>
                    </a:ext>
                  </a:extLst>
                </a:gridCol>
                <a:gridCol w="1620253">
                  <a:extLst>
                    <a:ext uri="{9D8B030D-6E8A-4147-A177-3AD203B41FA5}">
                      <a16:colId xmlns:a16="http://schemas.microsoft.com/office/drawing/2014/main" val="2593549332"/>
                    </a:ext>
                  </a:extLst>
                </a:gridCol>
                <a:gridCol w="1571809">
                  <a:extLst>
                    <a:ext uri="{9D8B030D-6E8A-4147-A177-3AD203B41FA5}">
                      <a16:colId xmlns:a16="http://schemas.microsoft.com/office/drawing/2014/main" val="251454078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4681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 </a:t>
                      </a:r>
                      <a:r>
                        <a:rPr lang="en-US" dirty="0"/>
                        <a:t>“</a:t>
                      </a:r>
                      <a:r>
                        <a:rPr lang="ru-RU" dirty="0"/>
                        <a:t>Мониторинг СУД</a:t>
                      </a:r>
                      <a:r>
                        <a:rPr lang="en-US" dirty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Nagios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Zabbix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Prometheus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Простота в использовании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5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Простота в настройке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16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Нагрузка на систему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7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Поддержка русского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48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123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</TotalTime>
  <Words>866</Words>
  <Application>Microsoft Office PowerPoint</Application>
  <PresentationFormat>Широкоэкранный</PresentationFormat>
  <Paragraphs>79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Ретро</vt:lpstr>
      <vt:lpstr>Информационная система мониторинга системы управления документами</vt:lpstr>
      <vt:lpstr>Актуальность</vt:lpstr>
      <vt:lpstr>Цель</vt:lpstr>
      <vt:lpstr>Задачи</vt:lpstr>
      <vt:lpstr>Аналоги</vt:lpstr>
      <vt:lpstr>Nagios</vt:lpstr>
      <vt:lpstr>Zabbix</vt:lpstr>
      <vt:lpstr>Prometheus</vt:lpstr>
      <vt:lpstr>Итоги сравнения</vt:lpstr>
      <vt:lpstr>Архитектура ИС</vt:lpstr>
      <vt:lpstr>Основной сценарий использования системы</vt:lpstr>
      <vt:lpstr>Концептуальная модель</vt:lpstr>
      <vt:lpstr>Стек технологий</vt:lpstr>
      <vt:lpstr>Заключение</vt:lpstr>
      <vt:lpstr>Информационная система мониторинга системы управления документами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мониторинга системы управления документами</dc:title>
  <dc:creator>Виталий Кузьмин</dc:creator>
  <cp:lastModifiedBy>Виталий Кузьмин</cp:lastModifiedBy>
  <cp:revision>1</cp:revision>
  <dcterms:created xsi:type="dcterms:W3CDTF">2023-04-03T23:55:52Z</dcterms:created>
  <dcterms:modified xsi:type="dcterms:W3CDTF">2023-04-04T07:02:16Z</dcterms:modified>
</cp:coreProperties>
</file>