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Unbounde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Unbounded-regular.fntdata"/><Relationship Id="rId10" Type="http://schemas.openxmlformats.org/officeDocument/2006/relationships/slide" Target="slides/slide6.xml"/><Relationship Id="rId12" Type="http://schemas.openxmlformats.org/officeDocument/2006/relationships/font" Target="fonts/Unbounde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B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GWzrBMajOEjmSigRSqIKmfWe5pRrNyTA/view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hyperlink" Target="http://drive.google.com/file/d/17om6qSDFAworQ3ynM0HpTqWKC-hNLB4r/view" TargetMode="External"/><Relationship Id="rId8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IslOfGui9eO2jrdvos3Bz0qMBeq-c8h/view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60832" y="2374797"/>
            <a:ext cx="9470335" cy="1081862"/>
          </a:xfrm>
          <a:prstGeom prst="roundRect">
            <a:avLst>
              <a:gd fmla="val 16667" name="adj"/>
            </a:avLst>
          </a:prstGeom>
          <a:solidFill>
            <a:srgbClr val="CBF5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4F1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557980" y="649481"/>
            <a:ext cx="860970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</a:pPr>
            <a:r>
              <a:rPr lang="ru-RU" sz="7500"/>
              <a:t> </a:t>
            </a:r>
            <a:r>
              <a:rPr b="1" lang="ru-RU" sz="7500">
                <a:latin typeface="Unbounded"/>
                <a:ea typeface="Unbounded"/>
                <a:cs typeface="Unbounded"/>
                <a:sym typeface="Unbounded"/>
              </a:rPr>
              <a:t>Pocket D&amp;D</a:t>
            </a:r>
            <a:endParaRPr b="1" sz="7500"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507380" y="2681850"/>
            <a:ext cx="9144000" cy="10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>
                <a:latin typeface="Unbounded"/>
                <a:ea typeface="Unbounded"/>
                <a:cs typeface="Unbounded"/>
                <a:sym typeface="Unbounded"/>
              </a:rPr>
              <a:t>Бот-ведущий для игры D&amp;D.</a:t>
            </a:r>
            <a:endParaRPr sz="2800"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0797927" y="-401789"/>
            <a:ext cx="156004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0" u="none" cap="none" strike="noStrike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200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-292527" y="4751204"/>
            <a:ext cx="156004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200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411979" y="5699466"/>
            <a:ext cx="156004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200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70156" y="441064"/>
            <a:ext cx="11026588" cy="58951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940" y="3737100"/>
            <a:ext cx="608944" cy="60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4901158" y="3817272"/>
            <a:ext cx="3293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@pocket_dnd_bot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300" y="2514234"/>
            <a:ext cx="4001447" cy="384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4049"/>
            <a:ext cx="2921655" cy="2807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2763775"/>
            <a:ext cx="2787869" cy="35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highlight>
                  <a:srgbClr val="CBF551"/>
                </a:highlight>
                <a:latin typeface="Unbounded"/>
                <a:ea typeface="Unbounded"/>
                <a:cs typeface="Unbounded"/>
                <a:sym typeface="Unbounded"/>
              </a:rPr>
              <a:t>Создание абсолютно любых миров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"/>
                <a:ea typeface="Arial"/>
                <a:cs typeface="Arial"/>
                <a:sym typeface="Arial"/>
              </a:rPr>
              <a:t>Есть возможность как выбрать мир их уже заданных категорий, так и сгенерировать любой мир, с помощью ИИ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0" y="281050"/>
            <a:ext cx="10151083" cy="98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	Функционал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8865" y="1967696"/>
            <a:ext cx="546538" cy="54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702065" y="2763775"/>
            <a:ext cx="2787869" cy="35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highlight>
                  <a:srgbClr val="CBF551"/>
                </a:highlight>
                <a:latin typeface="Unbounded"/>
                <a:ea typeface="Unbounded"/>
                <a:cs typeface="Unbounded"/>
                <a:sym typeface="Unbounded"/>
              </a:rPr>
              <a:t>Уникальные герои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Создай своего либо выбери сгенерированного ИИ! Все навыки персонажей полностью сбалансированны, ради захватывающего геймплея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6850" y="1967696"/>
            <a:ext cx="669517" cy="6695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8565930" y="2763775"/>
            <a:ext cx="2787869" cy="35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highlight>
                  <a:srgbClr val="CBF551"/>
                </a:highlight>
                <a:latin typeface="Unbounded"/>
                <a:ea typeface="Unbounded"/>
                <a:cs typeface="Unbounded"/>
                <a:sym typeface="Unbounded"/>
              </a:rPr>
              <a:t>Различные события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Герои могут столкнуться с любыми опасностями, и только вам решать, какими методами достигнуть цели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4933" y="1967696"/>
            <a:ext cx="629690" cy="62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0271" y="69669"/>
            <a:ext cx="1467055" cy="140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681654" y="1605148"/>
            <a:ext cx="8713077" cy="4203370"/>
          </a:xfrm>
          <a:prstGeom prst="roundRect">
            <a:avLst>
              <a:gd fmla="val 20168" name="adj"/>
            </a:avLst>
          </a:prstGeom>
          <a:solidFill>
            <a:srgbClr val="CBF551"/>
          </a:solidFill>
          <a:ln cap="flat" cmpd="sng" w="12700">
            <a:solidFill>
              <a:srgbClr val="CBF5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129694" y="521746"/>
            <a:ext cx="10151083" cy="98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	Ход игры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405814" y="2260283"/>
            <a:ext cx="601145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Погружайтесь в увлекательную игру!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BF551"/>
                </a:solidFill>
                <a:highlight>
                  <a:srgbClr val="131313"/>
                </a:highlight>
                <a:latin typeface="Unbounded"/>
                <a:ea typeface="Unbounded"/>
                <a:cs typeface="Unbounded"/>
                <a:sym typeface="Unbounded"/>
              </a:rPr>
              <a:t>Легко начать: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Подготовка к игре займет меньше 3х минут!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BF551"/>
                </a:solidFill>
                <a:highlight>
                  <a:srgbClr val="131313"/>
                </a:highlight>
                <a:latin typeface="Unbounded"/>
                <a:ea typeface="Unbounded"/>
                <a:cs typeface="Unbounded"/>
                <a:sym typeface="Unbounded"/>
              </a:rPr>
              <a:t>Простые правила: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Играть легко и приятно.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BF551"/>
                </a:solidFill>
                <a:highlight>
                  <a:srgbClr val="131313"/>
                </a:highlight>
                <a:latin typeface="Unbounded"/>
                <a:ea typeface="Unbounded"/>
                <a:cs typeface="Unbounded"/>
                <a:sym typeface="Unbounded"/>
              </a:rPr>
              <a:t>Играйте вместе: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Собирайте компанию до 6 человек!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70156" y="441064"/>
            <a:ext cx="11026588" cy="58951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774732" y="2869324"/>
            <a:ext cx="449556" cy="4399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sz="18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2774732" y="3631324"/>
            <a:ext cx="449556" cy="4399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sz="18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774732" y="4466177"/>
            <a:ext cx="449556" cy="43999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sz="1800">
              <a:solidFill>
                <a:schemeClr val="dk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 title="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2268" y="1017588"/>
            <a:ext cx="2405683" cy="521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6096000" y="2216842"/>
            <a:ext cx="2787869" cy="669518"/>
          </a:xfrm>
          <a:custGeom>
            <a:rect b="b" l="l" r="r" t="t"/>
            <a:pathLst>
              <a:path extrusionOk="0" fill="none" h="669518" w="2787869">
                <a:moveTo>
                  <a:pt x="0" y="0"/>
                </a:moveTo>
                <a:cubicBezTo>
                  <a:pt x="206290" y="-37000"/>
                  <a:pt x="306309" y="1652"/>
                  <a:pt x="501816" y="0"/>
                </a:cubicBezTo>
                <a:cubicBezTo>
                  <a:pt x="697323" y="-1652"/>
                  <a:pt x="921779" y="22853"/>
                  <a:pt x="1115148" y="0"/>
                </a:cubicBezTo>
                <a:cubicBezTo>
                  <a:pt x="1308517" y="-22853"/>
                  <a:pt x="1473713" y="9850"/>
                  <a:pt x="1644843" y="0"/>
                </a:cubicBezTo>
                <a:cubicBezTo>
                  <a:pt x="1815973" y="-9850"/>
                  <a:pt x="1947388" y="32377"/>
                  <a:pt x="2146659" y="0"/>
                </a:cubicBezTo>
                <a:cubicBezTo>
                  <a:pt x="2345930" y="-32377"/>
                  <a:pt x="2496550" y="50524"/>
                  <a:pt x="2787869" y="0"/>
                </a:cubicBezTo>
                <a:cubicBezTo>
                  <a:pt x="2792691" y="118734"/>
                  <a:pt x="2787439" y="215542"/>
                  <a:pt x="2787869" y="334759"/>
                </a:cubicBezTo>
                <a:cubicBezTo>
                  <a:pt x="2788299" y="453976"/>
                  <a:pt x="2756058" y="598250"/>
                  <a:pt x="2787869" y="669518"/>
                </a:cubicBezTo>
                <a:cubicBezTo>
                  <a:pt x="2632903" y="722332"/>
                  <a:pt x="2500754" y="649766"/>
                  <a:pt x="2230295" y="669518"/>
                </a:cubicBezTo>
                <a:cubicBezTo>
                  <a:pt x="1959836" y="689270"/>
                  <a:pt x="1812134" y="616957"/>
                  <a:pt x="1616964" y="669518"/>
                </a:cubicBezTo>
                <a:cubicBezTo>
                  <a:pt x="1421794" y="722079"/>
                  <a:pt x="1296238" y="656235"/>
                  <a:pt x="1003633" y="669518"/>
                </a:cubicBezTo>
                <a:cubicBezTo>
                  <a:pt x="711028" y="682801"/>
                  <a:pt x="387262" y="555433"/>
                  <a:pt x="0" y="669518"/>
                </a:cubicBezTo>
                <a:cubicBezTo>
                  <a:pt x="-15135" y="513308"/>
                  <a:pt x="24241" y="452680"/>
                  <a:pt x="0" y="348149"/>
                </a:cubicBezTo>
                <a:cubicBezTo>
                  <a:pt x="-24241" y="243618"/>
                  <a:pt x="39600" y="159901"/>
                  <a:pt x="0" y="0"/>
                </a:cubicBezTo>
                <a:close/>
              </a:path>
              <a:path extrusionOk="0" h="669518" w="2787869">
                <a:moveTo>
                  <a:pt x="0" y="0"/>
                </a:moveTo>
                <a:cubicBezTo>
                  <a:pt x="194932" y="-38199"/>
                  <a:pt x="449086" y="2181"/>
                  <a:pt x="613331" y="0"/>
                </a:cubicBezTo>
                <a:cubicBezTo>
                  <a:pt x="777576" y="-2181"/>
                  <a:pt x="981458" y="23334"/>
                  <a:pt x="1170905" y="0"/>
                </a:cubicBezTo>
                <a:cubicBezTo>
                  <a:pt x="1360352" y="-23334"/>
                  <a:pt x="1502379" y="29607"/>
                  <a:pt x="1672721" y="0"/>
                </a:cubicBezTo>
                <a:cubicBezTo>
                  <a:pt x="1843063" y="-29607"/>
                  <a:pt x="2014018" y="2918"/>
                  <a:pt x="2230295" y="0"/>
                </a:cubicBezTo>
                <a:cubicBezTo>
                  <a:pt x="2446572" y="-2918"/>
                  <a:pt x="2565329" y="14170"/>
                  <a:pt x="2787869" y="0"/>
                </a:cubicBezTo>
                <a:cubicBezTo>
                  <a:pt x="2804042" y="94809"/>
                  <a:pt x="2751057" y="241687"/>
                  <a:pt x="2787869" y="321369"/>
                </a:cubicBezTo>
                <a:cubicBezTo>
                  <a:pt x="2824681" y="401051"/>
                  <a:pt x="2753558" y="557076"/>
                  <a:pt x="2787869" y="669518"/>
                </a:cubicBezTo>
                <a:cubicBezTo>
                  <a:pt x="2589278" y="711992"/>
                  <a:pt x="2541098" y="649648"/>
                  <a:pt x="2313931" y="669518"/>
                </a:cubicBezTo>
                <a:cubicBezTo>
                  <a:pt x="2086764" y="689388"/>
                  <a:pt x="2057171" y="648648"/>
                  <a:pt x="1839994" y="669518"/>
                </a:cubicBezTo>
                <a:cubicBezTo>
                  <a:pt x="1622817" y="690388"/>
                  <a:pt x="1456769" y="621612"/>
                  <a:pt x="1310298" y="669518"/>
                </a:cubicBezTo>
                <a:cubicBezTo>
                  <a:pt x="1163827" y="717424"/>
                  <a:pt x="961381" y="617957"/>
                  <a:pt x="780603" y="669518"/>
                </a:cubicBezTo>
                <a:cubicBezTo>
                  <a:pt x="599825" y="721079"/>
                  <a:pt x="382670" y="585302"/>
                  <a:pt x="0" y="669518"/>
                </a:cubicBezTo>
                <a:cubicBezTo>
                  <a:pt x="-38515" y="564930"/>
                  <a:pt x="23534" y="475712"/>
                  <a:pt x="0" y="348149"/>
                </a:cubicBezTo>
                <a:cubicBezTo>
                  <a:pt x="-23534" y="220586"/>
                  <a:pt x="23385" y="141400"/>
                  <a:pt x="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Сгенерируй персонажа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7386" y="1399994"/>
            <a:ext cx="644051" cy="669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>
            <a:off x="5994974" y="6012462"/>
            <a:ext cx="2371260" cy="0"/>
          </a:xfrm>
          <a:prstGeom prst="straightConnector1">
            <a:avLst/>
          </a:prstGeom>
          <a:noFill/>
          <a:ln cap="flat" cmpd="sng" w="57150">
            <a:solidFill>
              <a:srgbClr val="CBF55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16"/>
          <p:cNvSpPr/>
          <p:nvPr/>
        </p:nvSpPr>
        <p:spPr>
          <a:xfrm>
            <a:off x="8858550" y="636608"/>
            <a:ext cx="2694674" cy="6160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6313501" y="2201319"/>
            <a:ext cx="2334900" cy="684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22985" y="2234021"/>
            <a:ext cx="2787869" cy="669518"/>
          </a:xfrm>
          <a:custGeom>
            <a:rect b="b" l="l" r="r" t="t"/>
            <a:pathLst>
              <a:path extrusionOk="0" fill="none" h="669518" w="2787869">
                <a:moveTo>
                  <a:pt x="0" y="0"/>
                </a:moveTo>
                <a:cubicBezTo>
                  <a:pt x="206290" y="-37000"/>
                  <a:pt x="306309" y="1652"/>
                  <a:pt x="501816" y="0"/>
                </a:cubicBezTo>
                <a:cubicBezTo>
                  <a:pt x="697323" y="-1652"/>
                  <a:pt x="921779" y="22853"/>
                  <a:pt x="1115148" y="0"/>
                </a:cubicBezTo>
                <a:cubicBezTo>
                  <a:pt x="1308517" y="-22853"/>
                  <a:pt x="1473713" y="9850"/>
                  <a:pt x="1644843" y="0"/>
                </a:cubicBezTo>
                <a:cubicBezTo>
                  <a:pt x="1815973" y="-9850"/>
                  <a:pt x="1947388" y="32377"/>
                  <a:pt x="2146659" y="0"/>
                </a:cubicBezTo>
                <a:cubicBezTo>
                  <a:pt x="2345930" y="-32377"/>
                  <a:pt x="2496550" y="50524"/>
                  <a:pt x="2787869" y="0"/>
                </a:cubicBezTo>
                <a:cubicBezTo>
                  <a:pt x="2792691" y="118734"/>
                  <a:pt x="2787439" y="215542"/>
                  <a:pt x="2787869" y="334759"/>
                </a:cubicBezTo>
                <a:cubicBezTo>
                  <a:pt x="2788299" y="453976"/>
                  <a:pt x="2756058" y="598250"/>
                  <a:pt x="2787869" y="669518"/>
                </a:cubicBezTo>
                <a:cubicBezTo>
                  <a:pt x="2632903" y="722332"/>
                  <a:pt x="2500754" y="649766"/>
                  <a:pt x="2230295" y="669518"/>
                </a:cubicBezTo>
                <a:cubicBezTo>
                  <a:pt x="1959836" y="689270"/>
                  <a:pt x="1812134" y="616957"/>
                  <a:pt x="1616964" y="669518"/>
                </a:cubicBezTo>
                <a:cubicBezTo>
                  <a:pt x="1421794" y="722079"/>
                  <a:pt x="1296238" y="656235"/>
                  <a:pt x="1003633" y="669518"/>
                </a:cubicBezTo>
                <a:cubicBezTo>
                  <a:pt x="711028" y="682801"/>
                  <a:pt x="387262" y="555433"/>
                  <a:pt x="0" y="669518"/>
                </a:cubicBezTo>
                <a:cubicBezTo>
                  <a:pt x="-15135" y="513308"/>
                  <a:pt x="24241" y="452680"/>
                  <a:pt x="0" y="348149"/>
                </a:cubicBezTo>
                <a:cubicBezTo>
                  <a:pt x="-24241" y="243618"/>
                  <a:pt x="39600" y="159901"/>
                  <a:pt x="0" y="0"/>
                </a:cubicBezTo>
                <a:close/>
              </a:path>
              <a:path extrusionOk="0" h="669518" w="2787869">
                <a:moveTo>
                  <a:pt x="0" y="0"/>
                </a:moveTo>
                <a:cubicBezTo>
                  <a:pt x="194932" y="-38199"/>
                  <a:pt x="449086" y="2181"/>
                  <a:pt x="613331" y="0"/>
                </a:cubicBezTo>
                <a:cubicBezTo>
                  <a:pt x="777576" y="-2181"/>
                  <a:pt x="981458" y="23334"/>
                  <a:pt x="1170905" y="0"/>
                </a:cubicBezTo>
                <a:cubicBezTo>
                  <a:pt x="1360352" y="-23334"/>
                  <a:pt x="1502379" y="29607"/>
                  <a:pt x="1672721" y="0"/>
                </a:cubicBezTo>
                <a:cubicBezTo>
                  <a:pt x="1843063" y="-29607"/>
                  <a:pt x="2014018" y="2918"/>
                  <a:pt x="2230295" y="0"/>
                </a:cubicBezTo>
                <a:cubicBezTo>
                  <a:pt x="2446572" y="-2918"/>
                  <a:pt x="2565329" y="14170"/>
                  <a:pt x="2787869" y="0"/>
                </a:cubicBezTo>
                <a:cubicBezTo>
                  <a:pt x="2804042" y="94809"/>
                  <a:pt x="2751057" y="241687"/>
                  <a:pt x="2787869" y="321369"/>
                </a:cubicBezTo>
                <a:cubicBezTo>
                  <a:pt x="2824681" y="401051"/>
                  <a:pt x="2753558" y="557076"/>
                  <a:pt x="2787869" y="669518"/>
                </a:cubicBezTo>
                <a:cubicBezTo>
                  <a:pt x="2589278" y="711992"/>
                  <a:pt x="2541098" y="649648"/>
                  <a:pt x="2313931" y="669518"/>
                </a:cubicBezTo>
                <a:cubicBezTo>
                  <a:pt x="2086764" y="689388"/>
                  <a:pt x="2057171" y="648648"/>
                  <a:pt x="1839994" y="669518"/>
                </a:cubicBezTo>
                <a:cubicBezTo>
                  <a:pt x="1622817" y="690388"/>
                  <a:pt x="1456769" y="621612"/>
                  <a:pt x="1310298" y="669518"/>
                </a:cubicBezTo>
                <a:cubicBezTo>
                  <a:pt x="1163827" y="717424"/>
                  <a:pt x="961381" y="617957"/>
                  <a:pt x="780603" y="669518"/>
                </a:cubicBezTo>
                <a:cubicBezTo>
                  <a:pt x="599825" y="721079"/>
                  <a:pt x="382670" y="585302"/>
                  <a:pt x="0" y="669518"/>
                </a:cubicBezTo>
                <a:cubicBezTo>
                  <a:pt x="-38515" y="564930"/>
                  <a:pt x="23534" y="475712"/>
                  <a:pt x="0" y="348149"/>
                </a:cubicBezTo>
                <a:cubicBezTo>
                  <a:pt x="-23534" y="220586"/>
                  <a:pt x="23385" y="141400"/>
                  <a:pt x="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ru-RU" sz="185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Создай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lang="ru-RU" sz="185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мир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40486" y="2201320"/>
            <a:ext cx="2334768" cy="66951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40486" y="120909"/>
            <a:ext cx="62940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Быстрая настройка…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43650" y="1439382"/>
            <a:ext cx="546538" cy="54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11221750" y="-99998"/>
            <a:ext cx="6237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96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96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-513609" y="4634598"/>
            <a:ext cx="3568850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7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287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pic>
        <p:nvPicPr>
          <p:cNvPr id="134" name="Google Shape;134;p16" title="2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2974" y="988636"/>
            <a:ext cx="2490250" cy="553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/>
          <p:nvPr/>
        </p:nvSpPr>
        <p:spPr>
          <a:xfrm>
            <a:off x="2910851" y="705675"/>
            <a:ext cx="8736300" cy="616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9">
            <a:alphaModFix/>
          </a:blip>
          <a:srcRect b="6800" l="26096" r="26845" t="5458"/>
          <a:stretch/>
        </p:blipFill>
        <p:spPr>
          <a:xfrm>
            <a:off x="8837327" y="837492"/>
            <a:ext cx="2941539" cy="5836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9">
            <a:alphaModFix/>
          </a:blip>
          <a:srcRect b="6800" l="26096" r="26845" t="5458"/>
          <a:stretch/>
        </p:blipFill>
        <p:spPr>
          <a:xfrm>
            <a:off x="2980908" y="705667"/>
            <a:ext cx="3045035" cy="5836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7" title="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375" y="833225"/>
            <a:ext cx="2569650" cy="55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/>
          <p:nvPr/>
        </p:nvSpPr>
        <p:spPr>
          <a:xfrm>
            <a:off x="0" y="281050"/>
            <a:ext cx="10151083" cy="98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	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8858550" y="636608"/>
            <a:ext cx="2694674" cy="6160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200415" y="1656787"/>
            <a:ext cx="2787869" cy="669518"/>
          </a:xfrm>
          <a:custGeom>
            <a:rect b="b" l="l" r="r" t="t"/>
            <a:pathLst>
              <a:path extrusionOk="0" fill="none" h="669518" w="2787869">
                <a:moveTo>
                  <a:pt x="0" y="0"/>
                </a:moveTo>
                <a:cubicBezTo>
                  <a:pt x="206290" y="-37000"/>
                  <a:pt x="306309" y="1652"/>
                  <a:pt x="501816" y="0"/>
                </a:cubicBezTo>
                <a:cubicBezTo>
                  <a:pt x="697323" y="-1652"/>
                  <a:pt x="921779" y="22853"/>
                  <a:pt x="1115148" y="0"/>
                </a:cubicBezTo>
                <a:cubicBezTo>
                  <a:pt x="1308517" y="-22853"/>
                  <a:pt x="1473713" y="9850"/>
                  <a:pt x="1644843" y="0"/>
                </a:cubicBezTo>
                <a:cubicBezTo>
                  <a:pt x="1815973" y="-9850"/>
                  <a:pt x="1947388" y="32377"/>
                  <a:pt x="2146659" y="0"/>
                </a:cubicBezTo>
                <a:cubicBezTo>
                  <a:pt x="2345930" y="-32377"/>
                  <a:pt x="2496550" y="50524"/>
                  <a:pt x="2787869" y="0"/>
                </a:cubicBezTo>
                <a:cubicBezTo>
                  <a:pt x="2792691" y="118734"/>
                  <a:pt x="2787439" y="215542"/>
                  <a:pt x="2787869" y="334759"/>
                </a:cubicBezTo>
                <a:cubicBezTo>
                  <a:pt x="2788299" y="453976"/>
                  <a:pt x="2756058" y="598250"/>
                  <a:pt x="2787869" y="669518"/>
                </a:cubicBezTo>
                <a:cubicBezTo>
                  <a:pt x="2632903" y="722332"/>
                  <a:pt x="2500754" y="649766"/>
                  <a:pt x="2230295" y="669518"/>
                </a:cubicBezTo>
                <a:cubicBezTo>
                  <a:pt x="1959836" y="689270"/>
                  <a:pt x="1812134" y="616957"/>
                  <a:pt x="1616964" y="669518"/>
                </a:cubicBezTo>
                <a:cubicBezTo>
                  <a:pt x="1421794" y="722079"/>
                  <a:pt x="1296238" y="656235"/>
                  <a:pt x="1003633" y="669518"/>
                </a:cubicBezTo>
                <a:cubicBezTo>
                  <a:pt x="711028" y="682801"/>
                  <a:pt x="387262" y="555433"/>
                  <a:pt x="0" y="669518"/>
                </a:cubicBezTo>
                <a:cubicBezTo>
                  <a:pt x="-15135" y="513308"/>
                  <a:pt x="24241" y="452680"/>
                  <a:pt x="0" y="348149"/>
                </a:cubicBezTo>
                <a:cubicBezTo>
                  <a:pt x="-24241" y="243618"/>
                  <a:pt x="39600" y="159901"/>
                  <a:pt x="0" y="0"/>
                </a:cubicBezTo>
                <a:close/>
              </a:path>
              <a:path extrusionOk="0" h="669518" w="2787869">
                <a:moveTo>
                  <a:pt x="0" y="0"/>
                </a:moveTo>
                <a:cubicBezTo>
                  <a:pt x="194932" y="-38199"/>
                  <a:pt x="449086" y="2181"/>
                  <a:pt x="613331" y="0"/>
                </a:cubicBezTo>
                <a:cubicBezTo>
                  <a:pt x="777576" y="-2181"/>
                  <a:pt x="981458" y="23334"/>
                  <a:pt x="1170905" y="0"/>
                </a:cubicBezTo>
                <a:cubicBezTo>
                  <a:pt x="1360352" y="-23334"/>
                  <a:pt x="1502379" y="29607"/>
                  <a:pt x="1672721" y="0"/>
                </a:cubicBezTo>
                <a:cubicBezTo>
                  <a:pt x="1843063" y="-29607"/>
                  <a:pt x="2014018" y="2918"/>
                  <a:pt x="2230295" y="0"/>
                </a:cubicBezTo>
                <a:cubicBezTo>
                  <a:pt x="2446572" y="-2918"/>
                  <a:pt x="2565329" y="14170"/>
                  <a:pt x="2787869" y="0"/>
                </a:cubicBezTo>
                <a:cubicBezTo>
                  <a:pt x="2804042" y="94809"/>
                  <a:pt x="2751057" y="241687"/>
                  <a:pt x="2787869" y="321369"/>
                </a:cubicBezTo>
                <a:cubicBezTo>
                  <a:pt x="2824681" y="401051"/>
                  <a:pt x="2753558" y="557076"/>
                  <a:pt x="2787869" y="669518"/>
                </a:cubicBezTo>
                <a:cubicBezTo>
                  <a:pt x="2589278" y="711992"/>
                  <a:pt x="2541098" y="649648"/>
                  <a:pt x="2313931" y="669518"/>
                </a:cubicBezTo>
                <a:cubicBezTo>
                  <a:pt x="2086764" y="689388"/>
                  <a:pt x="2057171" y="648648"/>
                  <a:pt x="1839994" y="669518"/>
                </a:cubicBezTo>
                <a:cubicBezTo>
                  <a:pt x="1622817" y="690388"/>
                  <a:pt x="1456769" y="621612"/>
                  <a:pt x="1310298" y="669518"/>
                </a:cubicBezTo>
                <a:cubicBezTo>
                  <a:pt x="1163827" y="717424"/>
                  <a:pt x="961381" y="617957"/>
                  <a:pt x="780603" y="669518"/>
                </a:cubicBezTo>
                <a:cubicBezTo>
                  <a:pt x="599825" y="721079"/>
                  <a:pt x="382670" y="585302"/>
                  <a:pt x="0" y="669518"/>
                </a:cubicBezTo>
                <a:cubicBezTo>
                  <a:pt x="-38515" y="564930"/>
                  <a:pt x="23534" y="475712"/>
                  <a:pt x="0" y="348149"/>
                </a:cubicBezTo>
                <a:cubicBezTo>
                  <a:pt x="-23534" y="220586"/>
                  <a:pt x="23385" y="141400"/>
                  <a:pt x="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Действуй!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426966" y="1478459"/>
            <a:ext cx="2334768" cy="66951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897912" y="70777"/>
            <a:ext cx="62940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rPr>
              <a:t>…увлекательная игра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1006366" y="2213379"/>
            <a:ext cx="495313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каждого события есть на выбор 4 варианта действий, разного уровня сложности.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Самые рисковые варианты приближают к самой лучшей концовке!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Играй и открой </a:t>
            </a:r>
            <a:r>
              <a:rPr b="1" lang="ru-RU" sz="1800">
                <a:solidFill>
                  <a:srgbClr val="CBF551"/>
                </a:solidFill>
                <a:highlight>
                  <a:srgbClr val="404040"/>
                </a:highlight>
                <a:latin typeface="Arial"/>
                <a:ea typeface="Arial"/>
                <a:cs typeface="Arial"/>
                <a:sym typeface="Arial"/>
              </a:rPr>
              <a:t>6 уникальных концовок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0" y="-107551"/>
            <a:ext cx="6237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96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96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391149" y="4457544"/>
            <a:ext cx="24532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0">
                <a:solidFill>
                  <a:srgbClr val="CBF551"/>
                </a:solidFill>
                <a:latin typeface="Unbounded"/>
                <a:ea typeface="Unbounded"/>
                <a:cs typeface="Unbounded"/>
                <a:sym typeface="Unbounded"/>
              </a:rPr>
              <a:t>*</a:t>
            </a:r>
            <a:endParaRPr b="1" sz="25000">
              <a:solidFill>
                <a:srgbClr val="CBF55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002546" y="833234"/>
            <a:ext cx="2694674" cy="6160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6438100" y="705675"/>
            <a:ext cx="5209200" cy="616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5">
            <a:alphaModFix/>
          </a:blip>
          <a:srcRect b="6800" l="26096" r="26845" t="5458"/>
          <a:stretch/>
        </p:blipFill>
        <p:spPr>
          <a:xfrm>
            <a:off x="7694925" y="833225"/>
            <a:ext cx="3104625" cy="58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455899"/>
            <a:ext cx="2622764" cy="252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15" y="1487204"/>
            <a:ext cx="1467055" cy="14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9868" y="0"/>
            <a:ext cx="2438829" cy="234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>
            <a:off x="0" y="365124"/>
            <a:ext cx="10151083" cy="987136"/>
          </a:xfrm>
          <a:prstGeom prst="rect">
            <a:avLst/>
          </a:prstGeom>
          <a:solidFill>
            <a:srgbClr val="CBF5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838200" y="1959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Unbounded"/>
              <a:buNone/>
            </a:pPr>
            <a:r>
              <a:rPr b="1" lang="ru-RU" sz="4800">
                <a:latin typeface="Unbounded"/>
                <a:ea typeface="Unbounded"/>
                <a:cs typeface="Unbounded"/>
                <a:sym typeface="Unbounded"/>
              </a:rPr>
              <a:t>Преимущества: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38200" y="1690687"/>
            <a:ext cx="10515600" cy="4890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Unbounded"/>
                <a:ea typeface="Unbounded"/>
                <a:cs typeface="Unbounded"/>
                <a:sym typeface="Unbounded"/>
              </a:rPr>
              <a:t>Кроссплатформенность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Доступны на всех устройствах: компьютерах, смартфонах, планшетах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Unbounded"/>
              <a:ea typeface="Unbounded"/>
              <a:cs typeface="Unbounded"/>
              <a:sym typeface="Unbounded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Unbounded"/>
                <a:ea typeface="Unbounded"/>
                <a:cs typeface="Unbounded"/>
                <a:sym typeface="Unbounded"/>
              </a:rPr>
              <a:t>Удобство использования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Бот работает в привычной среде мессенджера, с интуитивно понятным и простым интерфейсом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Unbounded"/>
                <a:ea typeface="Unbounded"/>
                <a:cs typeface="Unbounded"/>
                <a:sym typeface="Unbounded"/>
              </a:rPr>
              <a:t>Быстрый запуск</a:t>
            </a:r>
            <a:endParaRPr b="1" sz="2400">
              <a:latin typeface="Unbounded"/>
              <a:ea typeface="Unbounded"/>
              <a:cs typeface="Unbounded"/>
              <a:sym typeface="Unbounded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Бот запускается мгновенно, без загрузки страниц или задержек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ru-RU" sz="2400">
                <a:latin typeface="Unbounded"/>
                <a:ea typeface="Unbounded"/>
                <a:cs typeface="Unbounded"/>
                <a:sym typeface="Unbounded"/>
              </a:rPr>
              <a:t>Оригинальные решения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Arial"/>
                <a:ea typeface="Arial"/>
                <a:cs typeface="Arial"/>
                <a:sym typeface="Arial"/>
              </a:rPr>
              <a:t>Бот предлагает нестандартные и интересные решения для реализации игровых механик, отличаясь от существующих аналогов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