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3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1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89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007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9364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344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32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729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350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96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661B23-B5B9-42D9-B4C2-465F0FED3916}" type="datetimeFigureOut">
              <a:rPr lang="en-MY" smtClean="0"/>
              <a:t>21/12/2019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89E1F2-24B5-40B9-B102-BFE962F89E5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2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A13-C6B7-47F6-800C-3B6A2091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377" y="1958578"/>
            <a:ext cx="9623850" cy="73428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My </a:t>
            </a:r>
            <a:r>
              <a:rPr lang="en-US" sz="5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Intoduction</a:t>
            </a:r>
            <a:endParaRPr lang="en-MY" sz="5400" b="1" dirty="0">
              <a:solidFill>
                <a:schemeClr val="accent4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6C09-2DC0-4500-B2F8-2430AC54AB42}"/>
              </a:ext>
            </a:extLst>
          </p:cNvPr>
          <p:cNvSpPr txBox="1"/>
          <p:nvPr/>
        </p:nvSpPr>
        <p:spPr>
          <a:xfrm>
            <a:off x="1049183" y="3024842"/>
            <a:ext cx="97200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Hi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My name is Sin Yuh Heng.</a:t>
            </a:r>
            <a:endParaRPr lang="en-MY" sz="4400" dirty="0">
              <a:solidFill>
                <a:srgbClr val="00206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FB2D-7389-4029-A260-CDD55D78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From: Ipoh, Perak, Malaysia</a:t>
            </a:r>
          </a:p>
          <a:p>
            <a:endParaRPr lang="en-US" sz="3600" dirty="0"/>
          </a:p>
          <a:p>
            <a:r>
              <a:rPr lang="en-US" sz="3600" dirty="0"/>
              <a:t>Born in: 06 September 2000</a:t>
            </a:r>
          </a:p>
          <a:p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CFF34-CFB0-4B4A-BC17-362DC77D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2" y="1845734"/>
            <a:ext cx="3824688" cy="18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9027-D551-45C7-92F2-BAEFD929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Hobbies: Playing Computer Games</a:t>
            </a:r>
          </a:p>
          <a:p>
            <a:r>
              <a:rPr lang="en-US" sz="3600" dirty="0"/>
              <a:t>                 Badminton</a:t>
            </a:r>
          </a:p>
          <a:p>
            <a:endParaRPr lang="en-US" sz="3600" dirty="0"/>
          </a:p>
          <a:p>
            <a:r>
              <a:rPr lang="en-MY" sz="3600" dirty="0"/>
              <a:t>Dreams: Become an </a:t>
            </a:r>
            <a:r>
              <a:rPr lang="en-MY" sz="3600"/>
              <a:t>IT Company CEO</a:t>
            </a:r>
            <a:endParaRPr lang="en-MY" sz="36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96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A13-C6B7-47F6-800C-3B6A2091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075" y="553673"/>
            <a:ext cx="9623850" cy="376665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Bye Bye</a:t>
            </a:r>
            <a:endParaRPr lang="en-MY" sz="5400" b="1" dirty="0">
              <a:solidFill>
                <a:srgbClr val="92D05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151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45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My Intoduction</vt:lpstr>
      <vt:lpstr>PowerPoint Presentation</vt:lpstr>
      <vt:lpstr>PowerPoint Presentation</vt:lpstr>
      <vt:lpstr>Thank You!  Bye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Intoduction</dc:title>
  <dc:creator>V530-Computing</dc:creator>
  <cp:lastModifiedBy>Yuh</cp:lastModifiedBy>
  <cp:revision>4</cp:revision>
  <dcterms:created xsi:type="dcterms:W3CDTF">2019-09-27T07:07:13Z</dcterms:created>
  <dcterms:modified xsi:type="dcterms:W3CDTF">2019-12-21T07:29:15Z</dcterms:modified>
</cp:coreProperties>
</file>