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ec91c13e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ec91c13e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ec91c13e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ec91c13e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ec91c13e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ec91c13e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ec91c13e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ec91c13e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1.jpg"/><Relationship Id="rId6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9575"/>
            <a:ext cx="9144000" cy="52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1432283" y="720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САМЫЕ</a:t>
            </a:r>
            <a:endParaRPr sz="6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6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ПОПУЛЯРНЫЕ ПОРОДЫ СОБАК</a:t>
            </a:r>
            <a:endParaRPr sz="6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00" y="3210475"/>
            <a:ext cx="2623749" cy="170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1900" y="3210475"/>
            <a:ext cx="2857500" cy="17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2750" y="3210475"/>
            <a:ext cx="3184200" cy="17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2468700" y="187250"/>
            <a:ext cx="42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ru" sz="3200">
                <a:latin typeface="Comic Sans MS"/>
                <a:ea typeface="Comic Sans MS"/>
                <a:cs typeface="Comic Sans MS"/>
                <a:sym typeface="Comic Sans MS"/>
              </a:rPr>
              <a:t>НЕМЕЦКИЕ ОВЧАРКИ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330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50">
                <a:solidFill>
                  <a:srgbClr val="24292F"/>
                </a:solidFill>
                <a:highlight>
                  <a:srgbClr val="F4F6F8"/>
                </a:highlight>
                <a:latin typeface="Comic Sans MS"/>
                <a:ea typeface="Comic Sans MS"/>
                <a:cs typeface="Comic Sans MS"/>
                <a:sym typeface="Comic Sans MS"/>
              </a:rPr>
              <a:t>Немецкая овчарка - порода собак, созданная для пастушьей работы и служебных задач в Центральной и Южной Германии. Она разделяется на две разновидности: гладкошерстную и длинношерстную, с крепким телосложением, клинообразной головой, стоячими ушами, темными глазами, черным носом, мускулистыми конечностями и мощной грудной клеткой.</a:t>
            </a:r>
            <a:endParaRPr sz="2450">
              <a:solidFill>
                <a:srgbClr val="DBDEE1"/>
              </a:solidFill>
              <a:highlight>
                <a:srgbClr val="313338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182" y="759950"/>
            <a:ext cx="3329635" cy="22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2196900" y="208250"/>
            <a:ext cx="475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ru" sz="3200">
                <a:latin typeface="Comic Sans MS"/>
                <a:ea typeface="Comic Sans MS"/>
                <a:cs typeface="Comic Sans MS"/>
                <a:sym typeface="Comic Sans MS"/>
              </a:rPr>
              <a:t>ФРАНЦУЗСКИЙ БУЛЬДОГ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330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50">
                <a:solidFill>
                  <a:srgbClr val="24292F"/>
                </a:solidFill>
                <a:highlight>
                  <a:srgbClr val="F4F6F8"/>
                </a:highlight>
                <a:latin typeface="Comic Sans MS"/>
                <a:ea typeface="Comic Sans MS"/>
                <a:cs typeface="Comic Sans MS"/>
                <a:sym typeface="Comic Sans MS"/>
              </a:rPr>
              <a:t>Французский бульдог - дружелюбная порода собак, отлично подходящая для городской жизни. Они легко общаются с другими питомцами и семьёй, не требуют сложного ухода. Эти собаки имеют короткую морду, стоячие уши и выразительные надбровные дуги.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150" y="855025"/>
            <a:ext cx="3119700" cy="20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440850" y="108850"/>
            <a:ext cx="22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ru" sz="3200">
                <a:latin typeface="Comic Sans MS"/>
                <a:ea typeface="Comic Sans MS"/>
                <a:cs typeface="Comic Sans MS"/>
                <a:sym typeface="Comic Sans MS"/>
              </a:rPr>
              <a:t>ЧИХУАХУА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335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50">
                <a:solidFill>
                  <a:srgbClr val="24292F"/>
                </a:solidFill>
                <a:highlight>
                  <a:srgbClr val="F4F6F8"/>
                </a:highlight>
                <a:latin typeface="Comic Sans MS"/>
                <a:ea typeface="Comic Sans MS"/>
                <a:cs typeface="Comic Sans MS"/>
                <a:sym typeface="Comic Sans MS"/>
              </a:rPr>
              <a:t>Чихуахуа — это самая маленькая собака в мире, названа в честь мексиканского штата Чиуауа. Её предки давно жили в дикой природе, но стали домашними во времена тольтеков. Чихуахуа компактная собачка с смелым характером.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3925" y="681550"/>
            <a:ext cx="3876149" cy="242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2051250" y="2285400"/>
            <a:ext cx="50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u="sng">
                <a:latin typeface="Comic Sans MS"/>
                <a:ea typeface="Comic Sans MS"/>
                <a:cs typeface="Comic Sans MS"/>
                <a:sym typeface="Comic Sans MS"/>
              </a:rPr>
              <a:t>СПАСИБО ЗА ВНИМАНИЕ</a:t>
            </a:r>
            <a:endParaRPr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78925" y="299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