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73" r:id="rId6"/>
    <p:sldId id="269" r:id="rId7"/>
    <p:sldId id="272" r:id="rId8"/>
    <p:sldId id="274" r:id="rId9"/>
    <p:sldId id="276" r:id="rId10"/>
    <p:sldId id="262" r:id="rId11"/>
    <p:sldId id="26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E47909-0229-4BD8-B854-CBC2F7ECD33B}" v="44" dt="2023-12-08T08:16:47.2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069" autoAdjust="0"/>
  </p:normalViewPr>
  <p:slideViewPr>
    <p:cSldViewPr snapToGrid="0">
      <p:cViewPr varScale="1">
        <p:scale>
          <a:sx n="104" d="100"/>
          <a:sy n="104" d="100"/>
        </p:scale>
        <p:origin x="87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oana Cosoreanu-Seres" userId="d6c40646-e221-4492-866d-089ce7367eea" providerId="ADAL" clId="{C6F8C650-7B14-4DC9-AFCD-81917DA3A5BD}"/>
    <pc:docChg chg="undo custSel addSld delSld modSld">
      <pc:chgData name="Ioana Cosoreanu-Seres" userId="d6c40646-e221-4492-866d-089ce7367eea" providerId="ADAL" clId="{C6F8C650-7B14-4DC9-AFCD-81917DA3A5BD}" dt="2023-03-22T14:01:02.108" v="1362" actId="20577"/>
      <pc:docMkLst>
        <pc:docMk/>
      </pc:docMkLst>
      <pc:sldChg chg="modSp mod modNotesTx">
        <pc:chgData name="Ioana Cosoreanu-Seres" userId="d6c40646-e221-4492-866d-089ce7367eea" providerId="ADAL" clId="{C6F8C650-7B14-4DC9-AFCD-81917DA3A5BD}" dt="2023-03-22T08:40:23.292" v="512" actId="20577"/>
        <pc:sldMkLst>
          <pc:docMk/>
          <pc:sldMk cId="1713219598" sldId="257"/>
        </pc:sldMkLst>
        <pc:spChg chg="mod">
          <ac:chgData name="Ioana Cosoreanu-Seres" userId="d6c40646-e221-4492-866d-089ce7367eea" providerId="ADAL" clId="{C6F8C650-7B14-4DC9-AFCD-81917DA3A5BD}" dt="2023-03-22T08:40:23.292" v="512" actId="20577"/>
          <ac:spMkLst>
            <pc:docMk/>
            <pc:sldMk cId="1713219598" sldId="257"/>
            <ac:spMk id="14" creationId="{66967F37-D9E5-B83E-1063-3BD6E73B1A3A}"/>
          </ac:spMkLst>
        </pc:spChg>
      </pc:sldChg>
      <pc:sldChg chg="addSp delSp modSp add del mod modClrScheme chgLayout modNotesTx">
        <pc:chgData name="Ioana Cosoreanu-Seres" userId="d6c40646-e221-4492-866d-089ce7367eea" providerId="ADAL" clId="{C6F8C650-7B14-4DC9-AFCD-81917DA3A5BD}" dt="2023-03-22T07:22:05.417" v="67" actId="2696"/>
        <pc:sldMkLst>
          <pc:docMk/>
          <pc:sldMk cId="3571516367" sldId="258"/>
        </pc:sldMkLst>
        <pc:spChg chg="mod">
          <ac:chgData name="Ioana Cosoreanu-Seres" userId="d6c40646-e221-4492-866d-089ce7367eea" providerId="ADAL" clId="{C6F8C650-7B14-4DC9-AFCD-81917DA3A5BD}" dt="2023-03-22T07:18:46.813" v="30" actId="26606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Ioana Cosoreanu-Seres" userId="d6c40646-e221-4492-866d-089ce7367eea" providerId="ADAL" clId="{C6F8C650-7B14-4DC9-AFCD-81917DA3A5BD}" dt="2023-03-22T07:18:46.813" v="30" actId="26606"/>
          <ac:spMkLst>
            <pc:docMk/>
            <pc:sldMk cId="3571516367" sldId="258"/>
            <ac:spMk id="6" creationId="{7BC1787E-7110-4989-B0B8-DD4E0ACC09DF}"/>
          </ac:spMkLst>
        </pc:spChg>
        <pc:spChg chg="mod">
          <ac:chgData name="Ioana Cosoreanu-Seres" userId="d6c40646-e221-4492-866d-089ce7367eea" providerId="ADAL" clId="{C6F8C650-7B14-4DC9-AFCD-81917DA3A5BD}" dt="2023-03-22T07:18:46.813" v="30" actId="26606"/>
          <ac:spMkLst>
            <pc:docMk/>
            <pc:sldMk cId="3571516367" sldId="258"/>
            <ac:spMk id="12" creationId="{FE6B62B6-F937-81AB-226B-9422E4BEE2BD}"/>
          </ac:spMkLst>
        </pc:spChg>
        <pc:spChg chg="mod">
          <ac:chgData name="Ioana Cosoreanu-Seres" userId="d6c40646-e221-4492-866d-089ce7367eea" providerId="ADAL" clId="{C6F8C650-7B14-4DC9-AFCD-81917DA3A5BD}" dt="2023-03-22T07:18:46.813" v="30" actId="26606"/>
          <ac:spMkLst>
            <pc:docMk/>
            <pc:sldMk cId="3571516367" sldId="258"/>
            <ac:spMk id="14" creationId="{B7B89AF2-1371-271A-5BA0-2DEC88EA82F4}"/>
          </ac:spMkLst>
        </pc:spChg>
        <pc:spChg chg="add del">
          <ac:chgData name="Ioana Cosoreanu-Seres" userId="d6c40646-e221-4492-866d-089ce7367eea" providerId="ADAL" clId="{C6F8C650-7B14-4DC9-AFCD-81917DA3A5BD}" dt="2023-03-22T07:18:11.854" v="25" actId="26606"/>
          <ac:spMkLst>
            <pc:docMk/>
            <pc:sldMk cId="3571516367" sldId="258"/>
            <ac:spMk id="19" creationId="{FD407B0A-9394-8D2E-4464-4AD9D20146D4}"/>
          </ac:spMkLst>
        </pc:spChg>
        <pc:graphicFrameChg chg="mod modGraphic">
          <ac:chgData name="Ioana Cosoreanu-Seres" userId="d6c40646-e221-4492-866d-089ce7367eea" providerId="ADAL" clId="{C6F8C650-7B14-4DC9-AFCD-81917DA3A5BD}" dt="2023-03-22T07:20:32.629" v="55" actId="20577"/>
          <ac:graphicFrameMkLst>
            <pc:docMk/>
            <pc:sldMk cId="3571516367" sldId="258"/>
            <ac:graphicFrameMk id="8" creationId="{E5AB6C40-0989-9841-0A74-1EEC0DC33F2D}"/>
          </ac:graphicFrameMkLst>
        </pc:graphicFrameChg>
      </pc:sldChg>
      <pc:sldChg chg="modSp mod modNotesTx">
        <pc:chgData name="Ioana Cosoreanu-Seres" userId="d6c40646-e221-4492-866d-089ce7367eea" providerId="ADAL" clId="{C6F8C650-7B14-4DC9-AFCD-81917DA3A5BD}" dt="2023-03-22T14:00:17.430" v="1361" actId="6549"/>
        <pc:sldMkLst>
          <pc:docMk/>
          <pc:sldMk cId="379728094" sldId="262"/>
        </pc:sldMkLst>
        <pc:spChg chg="mod">
          <ac:chgData name="Ioana Cosoreanu-Seres" userId="d6c40646-e221-4492-866d-089ce7367eea" providerId="ADAL" clId="{C6F8C650-7B14-4DC9-AFCD-81917DA3A5BD}" dt="2023-03-22T08:23:20.658" v="269" actId="20577"/>
          <ac:spMkLst>
            <pc:docMk/>
            <pc:sldMk cId="379728094" sldId="262"/>
            <ac:spMk id="3" creationId="{DA8AFAA9-633A-475C-B8ED-840A34F7294D}"/>
          </ac:spMkLst>
        </pc:spChg>
        <pc:spChg chg="mod">
          <ac:chgData name="Ioana Cosoreanu-Seres" userId="d6c40646-e221-4492-866d-089ce7367eea" providerId="ADAL" clId="{C6F8C650-7B14-4DC9-AFCD-81917DA3A5BD}" dt="2023-03-22T08:40:39.712" v="526" actId="20577"/>
          <ac:spMkLst>
            <pc:docMk/>
            <pc:sldMk cId="379728094" sldId="262"/>
            <ac:spMk id="18" creationId="{76915A5B-8F7C-BDF0-5BD3-4DAEEB79275B}"/>
          </ac:spMkLst>
        </pc:spChg>
      </pc:sldChg>
      <pc:sldChg chg="addSp delSp modSp mod setBg modNotesTx">
        <pc:chgData name="Ioana Cosoreanu-Seres" userId="d6c40646-e221-4492-866d-089ce7367eea" providerId="ADAL" clId="{C6F8C650-7B14-4DC9-AFCD-81917DA3A5BD}" dt="2023-03-22T14:01:02.108" v="1362" actId="20577"/>
        <pc:sldMkLst>
          <pc:docMk/>
          <pc:sldMk cId="2619301236" sldId="264"/>
        </pc:sldMkLst>
        <pc:spChg chg="mod">
          <ac:chgData name="Ioana Cosoreanu-Seres" userId="d6c40646-e221-4492-866d-089ce7367eea" providerId="ADAL" clId="{C6F8C650-7B14-4DC9-AFCD-81917DA3A5BD}" dt="2023-03-22T07:32:27.813" v="139" actId="1076"/>
          <ac:spMkLst>
            <pc:docMk/>
            <pc:sldMk cId="2619301236" sldId="264"/>
            <ac:spMk id="2" creationId="{4F6A2D15-4D68-4BF7-9421-032AE6C8852C}"/>
          </ac:spMkLst>
        </pc:spChg>
        <pc:spChg chg="add del">
          <ac:chgData name="Ioana Cosoreanu-Seres" userId="d6c40646-e221-4492-866d-089ce7367eea" providerId="ADAL" clId="{C6F8C650-7B14-4DC9-AFCD-81917DA3A5BD}" dt="2023-03-22T07:24:53.263" v="86"/>
          <ac:spMkLst>
            <pc:docMk/>
            <pc:sldMk cId="2619301236" sldId="264"/>
            <ac:spMk id="3" creationId="{092DCB0A-EAD1-A790-8297-7C21BFA92201}"/>
          </ac:spMkLst>
        </pc:spChg>
        <pc:spChg chg="add del mod">
          <ac:chgData name="Ioana Cosoreanu-Seres" userId="d6c40646-e221-4492-866d-089ce7367eea" providerId="ADAL" clId="{C6F8C650-7B14-4DC9-AFCD-81917DA3A5BD}" dt="2023-03-22T07:31:57.668" v="138"/>
          <ac:spMkLst>
            <pc:docMk/>
            <pc:sldMk cId="2619301236" sldId="264"/>
            <ac:spMk id="4" creationId="{60FF2A6D-5509-D23A-E471-EAEE5A1F7438}"/>
          </ac:spMkLst>
        </pc:spChg>
        <pc:spChg chg="mod">
          <ac:chgData name="Ioana Cosoreanu-Seres" userId="d6c40646-e221-4492-866d-089ce7367eea" providerId="ADAL" clId="{C6F8C650-7B14-4DC9-AFCD-81917DA3A5BD}" dt="2023-03-22T07:33:21.474" v="149" actId="21"/>
          <ac:spMkLst>
            <pc:docMk/>
            <pc:sldMk cId="2619301236" sldId="264"/>
            <ac:spMk id="42" creationId="{D9F58D5E-C09E-A008-EE41-D0FFBB954692}"/>
          </ac:spMkLst>
        </pc:spChg>
        <pc:graphicFrameChg chg="add del mod modGraphic">
          <ac:chgData name="Ioana Cosoreanu-Seres" userId="d6c40646-e221-4492-866d-089ce7367eea" providerId="ADAL" clId="{C6F8C650-7B14-4DC9-AFCD-81917DA3A5BD}" dt="2023-03-22T08:24:47.160" v="280" actId="3680"/>
          <ac:graphicFrameMkLst>
            <pc:docMk/>
            <pc:sldMk cId="2619301236" sldId="264"/>
            <ac:graphicFrameMk id="3" creationId="{A5A396FD-8DD4-E3B8-DF56-E0C3B3A1D87F}"/>
          </ac:graphicFrameMkLst>
        </pc:graphicFrameChg>
        <pc:graphicFrameChg chg="add del">
          <ac:chgData name="Ioana Cosoreanu-Seres" userId="d6c40646-e221-4492-866d-089ce7367eea" providerId="ADAL" clId="{C6F8C650-7B14-4DC9-AFCD-81917DA3A5BD}" dt="2023-03-22T07:32:57.378" v="142" actId="3680"/>
          <ac:graphicFrameMkLst>
            <pc:docMk/>
            <pc:sldMk cId="2619301236" sldId="264"/>
            <ac:graphicFrameMk id="5" creationId="{F4CC44DA-7306-AE86-5599-1C748F965695}"/>
          </ac:graphicFrameMkLst>
        </pc:graphicFrameChg>
        <pc:graphicFrameChg chg="add mod modGraphic">
          <ac:chgData name="Ioana Cosoreanu-Seres" userId="d6c40646-e221-4492-866d-089ce7367eea" providerId="ADAL" clId="{C6F8C650-7B14-4DC9-AFCD-81917DA3A5BD}" dt="2023-03-22T08:39:24.410" v="507" actId="20577"/>
          <ac:graphicFrameMkLst>
            <pc:docMk/>
            <pc:sldMk cId="2619301236" sldId="264"/>
            <ac:graphicFrameMk id="6" creationId="{B91BA560-B847-E3C8-7CFD-2714C9C54EF4}"/>
          </ac:graphicFrameMkLst>
        </pc:graphicFrameChg>
      </pc:sldChg>
      <pc:sldChg chg="addSp modSp mod modNotesTx">
        <pc:chgData name="Ioana Cosoreanu-Seres" userId="d6c40646-e221-4492-866d-089ce7367eea" providerId="ADAL" clId="{C6F8C650-7B14-4DC9-AFCD-81917DA3A5BD}" dt="2023-03-22T13:24:30.410" v="1096" actId="20577"/>
        <pc:sldMkLst>
          <pc:docMk/>
          <pc:sldMk cId="2499682613" sldId="269"/>
        </pc:sldMkLst>
        <pc:picChg chg="add mod">
          <ac:chgData name="Ioana Cosoreanu-Seres" userId="d6c40646-e221-4492-866d-089ce7367eea" providerId="ADAL" clId="{C6F8C650-7B14-4DC9-AFCD-81917DA3A5BD}" dt="2023-03-22T13:19:38.014" v="901" actId="1076"/>
          <ac:picMkLst>
            <pc:docMk/>
            <pc:sldMk cId="2499682613" sldId="269"/>
            <ac:picMk id="4" creationId="{0D82100E-F51C-112D-7905-26E49B9E2B62}"/>
          </ac:picMkLst>
        </pc:picChg>
      </pc:sldChg>
      <pc:sldChg chg="modSp mod modNotesTx">
        <pc:chgData name="Ioana Cosoreanu-Seres" userId="d6c40646-e221-4492-866d-089ce7367eea" providerId="ADAL" clId="{C6F8C650-7B14-4DC9-AFCD-81917DA3A5BD}" dt="2023-03-22T13:59:57.308" v="1360" actId="6549"/>
        <pc:sldMkLst>
          <pc:docMk/>
          <pc:sldMk cId="3435833723" sldId="272"/>
        </pc:sldMkLst>
        <pc:spChg chg="mod">
          <ac:chgData name="Ioana Cosoreanu-Seres" userId="d6c40646-e221-4492-866d-089ce7367eea" providerId="ADAL" clId="{C6F8C650-7B14-4DC9-AFCD-81917DA3A5BD}" dt="2023-03-22T08:40:35.122" v="525" actId="20577"/>
          <ac:spMkLst>
            <pc:docMk/>
            <pc:sldMk cId="3435833723" sldId="272"/>
            <ac:spMk id="14" creationId="{3A586235-C39C-022E-61AD-2FF96EAC41EC}"/>
          </ac:spMkLst>
        </pc:spChg>
      </pc:sldChg>
      <pc:sldChg chg="addSp delSp modSp new mod modNotesTx">
        <pc:chgData name="Ioana Cosoreanu-Seres" userId="d6c40646-e221-4492-866d-089ce7367eea" providerId="ADAL" clId="{C6F8C650-7B14-4DC9-AFCD-81917DA3A5BD}" dt="2023-03-22T08:40:12.853" v="511" actId="20577"/>
        <pc:sldMkLst>
          <pc:docMk/>
          <pc:sldMk cId="1830418212" sldId="273"/>
        </pc:sldMkLst>
        <pc:spChg chg="del mod">
          <ac:chgData name="Ioana Cosoreanu-Seres" userId="d6c40646-e221-4492-866d-089ce7367eea" providerId="ADAL" clId="{C6F8C650-7B14-4DC9-AFCD-81917DA3A5BD}" dt="2023-03-22T08:37:56.905" v="481" actId="478"/>
          <ac:spMkLst>
            <pc:docMk/>
            <pc:sldMk cId="1830418212" sldId="273"/>
            <ac:spMk id="2" creationId="{1A2254DD-8CC6-A781-7021-2F2D18E1F965}"/>
          </ac:spMkLst>
        </pc:spChg>
        <pc:spChg chg="mod">
          <ac:chgData name="Ioana Cosoreanu-Seres" userId="d6c40646-e221-4492-866d-089ce7367eea" providerId="ADAL" clId="{C6F8C650-7B14-4DC9-AFCD-81917DA3A5BD}" dt="2023-03-22T08:39:43.129" v="509" actId="14100"/>
          <ac:spMkLst>
            <pc:docMk/>
            <pc:sldMk cId="1830418212" sldId="273"/>
            <ac:spMk id="3" creationId="{9798B044-8DFD-F855-21F3-E5942CB08553}"/>
          </ac:spMkLst>
        </pc:spChg>
        <pc:spChg chg="mod">
          <ac:chgData name="Ioana Cosoreanu-Seres" userId="d6c40646-e221-4492-866d-089ce7367eea" providerId="ADAL" clId="{C6F8C650-7B14-4DC9-AFCD-81917DA3A5BD}" dt="2023-03-22T08:36:22.867" v="479" actId="20577"/>
          <ac:spMkLst>
            <pc:docMk/>
            <pc:sldMk cId="1830418212" sldId="273"/>
            <ac:spMk id="4" creationId="{30125D6F-978C-5075-AF16-1AFC0BD34E8B}"/>
          </ac:spMkLst>
        </pc:spChg>
        <pc:spChg chg="mod">
          <ac:chgData name="Ioana Cosoreanu-Seres" userId="d6c40646-e221-4492-866d-089ce7367eea" providerId="ADAL" clId="{C6F8C650-7B14-4DC9-AFCD-81917DA3A5BD}" dt="2023-03-22T08:40:12.853" v="511" actId="20577"/>
          <ac:spMkLst>
            <pc:docMk/>
            <pc:sldMk cId="1830418212" sldId="273"/>
            <ac:spMk id="5" creationId="{3100DFE3-EB10-A162-7069-2ED6696A0A2D}"/>
          </ac:spMkLst>
        </pc:spChg>
        <pc:picChg chg="add del mod">
          <ac:chgData name="Ioana Cosoreanu-Seres" userId="d6c40646-e221-4492-866d-089ce7367eea" providerId="ADAL" clId="{C6F8C650-7B14-4DC9-AFCD-81917DA3A5BD}" dt="2023-03-22T08:37:51.749" v="480" actId="478"/>
          <ac:picMkLst>
            <pc:docMk/>
            <pc:sldMk cId="1830418212" sldId="273"/>
            <ac:picMk id="8" creationId="{3F83A8CB-C6FA-DF40-5711-A24837016E4C}"/>
          </ac:picMkLst>
        </pc:picChg>
        <pc:picChg chg="add mod">
          <ac:chgData name="Ioana Cosoreanu-Seres" userId="d6c40646-e221-4492-866d-089ce7367eea" providerId="ADAL" clId="{C6F8C650-7B14-4DC9-AFCD-81917DA3A5BD}" dt="2023-03-22T08:40:08.560" v="510" actId="14100"/>
          <ac:picMkLst>
            <pc:docMk/>
            <pc:sldMk cId="1830418212" sldId="273"/>
            <ac:picMk id="10" creationId="{14E83E2A-CCE5-29B0-2B56-1F50995D801A}"/>
          </ac:picMkLst>
        </pc:picChg>
      </pc:sldChg>
      <pc:sldChg chg="addSp delSp modSp new mod chgLayout modNotesTx">
        <pc:chgData name="Ioana Cosoreanu-Seres" userId="d6c40646-e221-4492-866d-089ce7367eea" providerId="ADAL" clId="{C6F8C650-7B14-4DC9-AFCD-81917DA3A5BD}" dt="2023-03-22T13:28:33.231" v="1359" actId="20577"/>
        <pc:sldMkLst>
          <pc:docMk/>
          <pc:sldMk cId="2291534621" sldId="274"/>
        </pc:sldMkLst>
        <pc:spChg chg="del">
          <ac:chgData name="Ioana Cosoreanu-Seres" userId="d6c40646-e221-4492-866d-089ce7367eea" providerId="ADAL" clId="{C6F8C650-7B14-4DC9-AFCD-81917DA3A5BD}" dt="2023-03-22T07:51:36.516" v="188" actId="26606"/>
          <ac:spMkLst>
            <pc:docMk/>
            <pc:sldMk cId="2291534621" sldId="274"/>
            <ac:spMk id="2" creationId="{C5F28DC8-C70C-11CC-F236-08CD7F4758F9}"/>
          </ac:spMkLst>
        </pc:spChg>
        <pc:spChg chg="del">
          <ac:chgData name="Ioana Cosoreanu-Seres" userId="d6c40646-e221-4492-866d-089ce7367eea" providerId="ADAL" clId="{C6F8C650-7B14-4DC9-AFCD-81917DA3A5BD}" dt="2023-03-22T07:51:36.516" v="188" actId="26606"/>
          <ac:spMkLst>
            <pc:docMk/>
            <pc:sldMk cId="2291534621" sldId="274"/>
            <ac:spMk id="3" creationId="{2EC96966-065C-302F-21F8-BB21F5FFBDBD}"/>
          </ac:spMkLst>
        </pc:spChg>
        <pc:spChg chg="del">
          <ac:chgData name="Ioana Cosoreanu-Seres" userId="d6c40646-e221-4492-866d-089ce7367eea" providerId="ADAL" clId="{C6F8C650-7B14-4DC9-AFCD-81917DA3A5BD}" dt="2023-03-22T07:51:36.516" v="188" actId="26606"/>
          <ac:spMkLst>
            <pc:docMk/>
            <pc:sldMk cId="2291534621" sldId="274"/>
            <ac:spMk id="4" creationId="{4C3DE783-AA51-0173-D7FE-347772C82377}"/>
          </ac:spMkLst>
        </pc:spChg>
        <pc:spChg chg="del">
          <ac:chgData name="Ioana Cosoreanu-Seres" userId="d6c40646-e221-4492-866d-089ce7367eea" providerId="ADAL" clId="{C6F8C650-7B14-4DC9-AFCD-81917DA3A5BD}" dt="2023-03-22T07:51:36.516" v="188" actId="26606"/>
          <ac:spMkLst>
            <pc:docMk/>
            <pc:sldMk cId="2291534621" sldId="274"/>
            <ac:spMk id="5" creationId="{CDC5965F-3454-8F3A-A1EF-8401265317A5}"/>
          </ac:spMkLst>
        </pc:spChg>
        <pc:spChg chg="del">
          <ac:chgData name="Ioana Cosoreanu-Seres" userId="d6c40646-e221-4492-866d-089ce7367eea" providerId="ADAL" clId="{C6F8C650-7B14-4DC9-AFCD-81917DA3A5BD}" dt="2023-03-22T07:51:36.516" v="188" actId="26606"/>
          <ac:spMkLst>
            <pc:docMk/>
            <pc:sldMk cId="2291534621" sldId="274"/>
            <ac:spMk id="6" creationId="{8DE27940-E30E-4EEA-865C-FB5047A3525F}"/>
          </ac:spMkLst>
        </pc:spChg>
        <pc:spChg chg="del">
          <ac:chgData name="Ioana Cosoreanu-Seres" userId="d6c40646-e221-4492-866d-089ce7367eea" providerId="ADAL" clId="{C6F8C650-7B14-4DC9-AFCD-81917DA3A5BD}" dt="2023-03-22T07:51:36.516" v="188" actId="26606"/>
          <ac:spMkLst>
            <pc:docMk/>
            <pc:sldMk cId="2291534621" sldId="274"/>
            <ac:spMk id="7" creationId="{460E0557-8A28-135B-E751-9A64814730B4}"/>
          </ac:spMkLst>
        </pc:spChg>
        <pc:spChg chg="del">
          <ac:chgData name="Ioana Cosoreanu-Seres" userId="d6c40646-e221-4492-866d-089ce7367eea" providerId="ADAL" clId="{C6F8C650-7B14-4DC9-AFCD-81917DA3A5BD}" dt="2023-03-22T07:51:36.516" v="188" actId="26606"/>
          <ac:spMkLst>
            <pc:docMk/>
            <pc:sldMk cId="2291534621" sldId="274"/>
            <ac:spMk id="8" creationId="{33AE03B7-410C-28EF-28A3-44D43CC9C6BA}"/>
          </ac:spMkLst>
        </pc:spChg>
        <pc:spChg chg="del">
          <ac:chgData name="Ioana Cosoreanu-Seres" userId="d6c40646-e221-4492-866d-089ce7367eea" providerId="ADAL" clId="{C6F8C650-7B14-4DC9-AFCD-81917DA3A5BD}" dt="2023-03-22T07:51:36.516" v="188" actId="26606"/>
          <ac:spMkLst>
            <pc:docMk/>
            <pc:sldMk cId="2291534621" sldId="274"/>
            <ac:spMk id="9" creationId="{A36B2825-D987-29D2-5B69-A48F620CE9A1}"/>
          </ac:spMkLst>
        </pc:spChg>
        <pc:spChg chg="del">
          <ac:chgData name="Ioana Cosoreanu-Seres" userId="d6c40646-e221-4492-866d-089ce7367eea" providerId="ADAL" clId="{C6F8C650-7B14-4DC9-AFCD-81917DA3A5BD}" dt="2023-03-22T07:51:36.516" v="188" actId="26606"/>
          <ac:spMkLst>
            <pc:docMk/>
            <pc:sldMk cId="2291534621" sldId="274"/>
            <ac:spMk id="10" creationId="{E7B567A5-E672-B642-7F0A-7F543D1F50FE}"/>
          </ac:spMkLst>
        </pc:spChg>
        <pc:spChg chg="del">
          <ac:chgData name="Ioana Cosoreanu-Seres" userId="d6c40646-e221-4492-866d-089ce7367eea" providerId="ADAL" clId="{C6F8C650-7B14-4DC9-AFCD-81917DA3A5BD}" dt="2023-03-22T07:51:36.516" v="188" actId="26606"/>
          <ac:spMkLst>
            <pc:docMk/>
            <pc:sldMk cId="2291534621" sldId="274"/>
            <ac:spMk id="11" creationId="{7B858956-09BD-B45C-74BA-A62AC8B50943}"/>
          </ac:spMkLst>
        </pc:spChg>
        <pc:spChg chg="del">
          <ac:chgData name="Ioana Cosoreanu-Seres" userId="d6c40646-e221-4492-866d-089ce7367eea" providerId="ADAL" clId="{C6F8C650-7B14-4DC9-AFCD-81917DA3A5BD}" dt="2023-03-22T07:51:36.516" v="188" actId="26606"/>
          <ac:spMkLst>
            <pc:docMk/>
            <pc:sldMk cId="2291534621" sldId="274"/>
            <ac:spMk id="12" creationId="{FDA1A82E-1923-5C46-0B1B-ECBCECA8856C}"/>
          </ac:spMkLst>
        </pc:spChg>
        <pc:spChg chg="del">
          <ac:chgData name="Ioana Cosoreanu-Seres" userId="d6c40646-e221-4492-866d-089ce7367eea" providerId="ADAL" clId="{C6F8C650-7B14-4DC9-AFCD-81917DA3A5BD}" dt="2023-03-22T07:51:36.516" v="188" actId="26606"/>
          <ac:spMkLst>
            <pc:docMk/>
            <pc:sldMk cId="2291534621" sldId="274"/>
            <ac:spMk id="13" creationId="{328C5DB0-8B24-9222-56B3-6279731D1E60}"/>
          </ac:spMkLst>
        </pc:spChg>
        <pc:spChg chg="del">
          <ac:chgData name="Ioana Cosoreanu-Seres" userId="d6c40646-e221-4492-866d-089ce7367eea" providerId="ADAL" clId="{C6F8C650-7B14-4DC9-AFCD-81917DA3A5BD}" dt="2023-03-22T07:51:36.516" v="188" actId="26606"/>
          <ac:spMkLst>
            <pc:docMk/>
            <pc:sldMk cId="2291534621" sldId="274"/>
            <ac:spMk id="14" creationId="{2C33BBB5-010B-5EF8-F0E8-F53579E2E707}"/>
          </ac:spMkLst>
        </pc:spChg>
        <pc:spChg chg="mod">
          <ac:chgData name="Ioana Cosoreanu-Seres" userId="d6c40646-e221-4492-866d-089ce7367eea" providerId="ADAL" clId="{C6F8C650-7B14-4DC9-AFCD-81917DA3A5BD}" dt="2023-03-22T07:51:36.516" v="188" actId="26606"/>
          <ac:spMkLst>
            <pc:docMk/>
            <pc:sldMk cId="2291534621" sldId="274"/>
            <ac:spMk id="15" creationId="{741585F3-69DD-2D07-A57E-76DB6B38F4B6}"/>
          </ac:spMkLst>
        </pc:spChg>
        <pc:spChg chg="mod">
          <ac:chgData name="Ioana Cosoreanu-Seres" userId="d6c40646-e221-4492-866d-089ce7367eea" providerId="ADAL" clId="{C6F8C650-7B14-4DC9-AFCD-81917DA3A5BD}" dt="2023-03-22T07:51:36.516" v="188" actId="26606"/>
          <ac:spMkLst>
            <pc:docMk/>
            <pc:sldMk cId="2291534621" sldId="274"/>
            <ac:spMk id="16" creationId="{AE8C4A37-2AF1-02E1-3250-F264A52D8D00}"/>
          </ac:spMkLst>
        </pc:spChg>
        <pc:spChg chg="mod">
          <ac:chgData name="Ioana Cosoreanu-Seres" userId="d6c40646-e221-4492-866d-089ce7367eea" providerId="ADAL" clId="{C6F8C650-7B14-4DC9-AFCD-81917DA3A5BD}" dt="2023-03-22T07:51:36.516" v="188" actId="26606"/>
          <ac:spMkLst>
            <pc:docMk/>
            <pc:sldMk cId="2291534621" sldId="274"/>
            <ac:spMk id="17" creationId="{6AD1C06A-AE87-990C-579B-6012FC7AB346}"/>
          </ac:spMkLst>
        </pc:spChg>
        <pc:spChg chg="add del">
          <ac:chgData name="Ioana Cosoreanu-Seres" userId="d6c40646-e221-4492-866d-089ce7367eea" providerId="ADAL" clId="{C6F8C650-7B14-4DC9-AFCD-81917DA3A5BD}" dt="2023-03-22T07:51:45.549" v="190" actId="22"/>
          <ac:spMkLst>
            <pc:docMk/>
            <pc:sldMk cId="2291534621" sldId="274"/>
            <ac:spMk id="21" creationId="{F4E0842E-6147-CE9F-5B34-DCA7D5574345}"/>
          </ac:spMkLst>
        </pc:spChg>
        <pc:spChg chg="add del mod">
          <ac:chgData name="Ioana Cosoreanu-Seres" userId="d6c40646-e221-4492-866d-089ce7367eea" providerId="ADAL" clId="{C6F8C650-7B14-4DC9-AFCD-81917DA3A5BD}" dt="2023-03-22T07:53:32.249" v="203"/>
          <ac:spMkLst>
            <pc:docMk/>
            <pc:sldMk cId="2291534621" sldId="274"/>
            <ac:spMk id="22" creationId="{60AAC7C7-8223-2CBC-1B19-BF005345B0E2}"/>
          </ac:spMkLst>
        </pc:spChg>
        <pc:spChg chg="add del mod">
          <ac:chgData name="Ioana Cosoreanu-Seres" userId="d6c40646-e221-4492-866d-089ce7367eea" providerId="ADAL" clId="{C6F8C650-7B14-4DC9-AFCD-81917DA3A5BD}" dt="2023-03-22T07:53:30.568" v="202" actId="478"/>
          <ac:spMkLst>
            <pc:docMk/>
            <pc:sldMk cId="2291534621" sldId="274"/>
            <ac:spMk id="24" creationId="{3AE41136-20C0-1A8A-D8CE-A5AF69667F8F}"/>
          </ac:spMkLst>
        </pc:spChg>
        <pc:spChg chg="add del mod">
          <ac:chgData name="Ioana Cosoreanu-Seres" userId="d6c40646-e221-4492-866d-089ce7367eea" providerId="ADAL" clId="{C6F8C650-7B14-4DC9-AFCD-81917DA3A5BD}" dt="2023-03-22T07:54:36.275" v="209" actId="478"/>
          <ac:spMkLst>
            <pc:docMk/>
            <pc:sldMk cId="2291534621" sldId="274"/>
            <ac:spMk id="27" creationId="{9AFE4407-E0B0-C83F-3B15-6B49576CA454}"/>
          </ac:spMkLst>
        </pc:spChg>
        <pc:spChg chg="add del mod">
          <ac:chgData name="Ioana Cosoreanu-Seres" userId="d6c40646-e221-4492-866d-089ce7367eea" providerId="ADAL" clId="{C6F8C650-7B14-4DC9-AFCD-81917DA3A5BD}" dt="2023-03-22T07:54:48.265" v="214" actId="478"/>
          <ac:spMkLst>
            <pc:docMk/>
            <pc:sldMk cId="2291534621" sldId="274"/>
            <ac:spMk id="28" creationId="{9E8F9BE0-2D63-634A-94CA-290CAC3A113D}"/>
          </ac:spMkLst>
        </pc:spChg>
        <pc:graphicFrameChg chg="add del mod">
          <ac:chgData name="Ioana Cosoreanu-Seres" userId="d6c40646-e221-4492-866d-089ce7367eea" providerId="ADAL" clId="{C6F8C650-7B14-4DC9-AFCD-81917DA3A5BD}" dt="2023-03-22T07:54:54.537" v="215" actId="478"/>
          <ac:graphicFrameMkLst>
            <pc:docMk/>
            <pc:sldMk cId="2291534621" sldId="274"/>
            <ac:graphicFrameMk id="26" creationId="{F4DE2C1A-8F16-4827-6DA1-83988944D6F8}"/>
          </ac:graphicFrameMkLst>
        </pc:graphicFrameChg>
        <pc:picChg chg="add mod">
          <ac:chgData name="Ioana Cosoreanu-Seres" userId="d6c40646-e221-4492-866d-089ce7367eea" providerId="ADAL" clId="{C6F8C650-7B14-4DC9-AFCD-81917DA3A5BD}" dt="2023-03-22T07:52:32.817" v="194" actId="14100"/>
          <ac:picMkLst>
            <pc:docMk/>
            <pc:sldMk cId="2291534621" sldId="274"/>
            <ac:picMk id="20" creationId="{52376D5C-73D7-128D-CCD1-08B4AB352402}"/>
          </ac:picMkLst>
        </pc:picChg>
        <pc:picChg chg="add del mod">
          <ac:chgData name="Ioana Cosoreanu-Seres" userId="d6c40646-e221-4492-866d-089ce7367eea" providerId="ADAL" clId="{C6F8C650-7B14-4DC9-AFCD-81917DA3A5BD}" dt="2023-03-22T07:53:20.448" v="198" actId="478"/>
          <ac:picMkLst>
            <pc:docMk/>
            <pc:sldMk cId="2291534621" sldId="274"/>
            <ac:picMk id="25" creationId="{89536693-8F0C-3654-1AD8-33AFDECAACE6}"/>
          </ac:picMkLst>
        </pc:picChg>
        <pc:picChg chg="add mod">
          <ac:chgData name="Ioana Cosoreanu-Seres" userId="d6c40646-e221-4492-866d-089ce7367eea" providerId="ADAL" clId="{C6F8C650-7B14-4DC9-AFCD-81917DA3A5BD}" dt="2023-03-22T07:54:42.414" v="213" actId="1076"/>
          <ac:picMkLst>
            <pc:docMk/>
            <pc:sldMk cId="2291534621" sldId="274"/>
            <ac:picMk id="30" creationId="{131022CA-3011-12A4-78CF-C99CBA55C799}"/>
          </ac:picMkLst>
        </pc:picChg>
      </pc:sldChg>
      <pc:sldChg chg="addSp delSp modSp new mod">
        <pc:chgData name="Ioana Cosoreanu-Seres" userId="d6c40646-e221-4492-866d-089ce7367eea" providerId="ADAL" clId="{C6F8C650-7B14-4DC9-AFCD-81917DA3A5BD}" dt="2023-03-22T08:40:48.463" v="527" actId="6549"/>
        <pc:sldMkLst>
          <pc:docMk/>
          <pc:sldMk cId="3117887816" sldId="275"/>
        </pc:sldMkLst>
        <pc:spChg chg="del">
          <ac:chgData name="Ioana Cosoreanu-Seres" userId="d6c40646-e221-4492-866d-089ce7367eea" providerId="ADAL" clId="{C6F8C650-7B14-4DC9-AFCD-81917DA3A5BD}" dt="2023-03-22T07:56:55.537" v="217" actId="478"/>
          <ac:spMkLst>
            <pc:docMk/>
            <pc:sldMk cId="3117887816" sldId="275"/>
            <ac:spMk id="2" creationId="{A996458B-5EDB-3858-739D-A7BD42A66C80}"/>
          </ac:spMkLst>
        </pc:spChg>
        <pc:spChg chg="del">
          <ac:chgData name="Ioana Cosoreanu-Seres" userId="d6c40646-e221-4492-866d-089ce7367eea" providerId="ADAL" clId="{C6F8C650-7B14-4DC9-AFCD-81917DA3A5BD}" dt="2023-03-22T07:57:08.728" v="220" actId="478"/>
          <ac:spMkLst>
            <pc:docMk/>
            <pc:sldMk cId="3117887816" sldId="275"/>
            <ac:spMk id="3" creationId="{818E8B8A-2B92-91C5-1ED0-90C14709B2A6}"/>
          </ac:spMkLst>
        </pc:spChg>
        <pc:spChg chg="mod">
          <ac:chgData name="Ioana Cosoreanu-Seres" userId="d6c40646-e221-4492-866d-089ce7367eea" providerId="ADAL" clId="{C6F8C650-7B14-4DC9-AFCD-81917DA3A5BD}" dt="2023-03-22T08:40:48.463" v="527" actId="6549"/>
          <ac:spMkLst>
            <pc:docMk/>
            <pc:sldMk cId="3117887816" sldId="275"/>
            <ac:spMk id="5" creationId="{C22A6869-878C-C5F6-B4F1-E9400D140A32}"/>
          </ac:spMkLst>
        </pc:spChg>
        <pc:picChg chg="add mod">
          <ac:chgData name="Ioana Cosoreanu-Seres" userId="d6c40646-e221-4492-866d-089ce7367eea" providerId="ADAL" clId="{C6F8C650-7B14-4DC9-AFCD-81917DA3A5BD}" dt="2023-03-22T07:57:00.135" v="219" actId="1076"/>
          <ac:picMkLst>
            <pc:docMk/>
            <pc:sldMk cId="3117887816" sldId="275"/>
            <ac:picMk id="8" creationId="{4DF3CCC9-D01D-76AA-17DE-4B649C54F185}"/>
          </ac:picMkLst>
        </pc:picChg>
        <pc:picChg chg="add mod">
          <ac:chgData name="Ioana Cosoreanu-Seres" userId="d6c40646-e221-4492-866d-089ce7367eea" providerId="ADAL" clId="{C6F8C650-7B14-4DC9-AFCD-81917DA3A5BD}" dt="2023-03-22T07:58:34.282" v="225" actId="1076"/>
          <ac:picMkLst>
            <pc:docMk/>
            <pc:sldMk cId="3117887816" sldId="275"/>
            <ac:picMk id="10" creationId="{C1477208-D2BC-C050-FD19-C5ED325E8C8E}"/>
          </ac:picMkLst>
        </pc:picChg>
      </pc:sldChg>
    </pc:docChg>
  </pc:docChgLst>
  <pc:docChgLst>
    <pc:chgData name="Ioana Cosoreanu-Seres" userId="d6c40646-e221-4492-866d-089ce7367eea" providerId="ADAL" clId="{FDE47909-0229-4BD8-B854-CBC2F7ECD33B}"/>
    <pc:docChg chg="undo custSel addSld delSld modSld">
      <pc:chgData name="Ioana Cosoreanu-Seres" userId="d6c40646-e221-4492-866d-089ce7367eea" providerId="ADAL" clId="{FDE47909-0229-4BD8-B854-CBC2F7ECD33B}" dt="2023-12-08T08:27:53.590" v="1364" actId="1076"/>
      <pc:docMkLst>
        <pc:docMk/>
      </pc:docMkLst>
      <pc:sldChg chg="del">
        <pc:chgData name="Ioana Cosoreanu-Seres" userId="d6c40646-e221-4492-866d-089ce7367eea" providerId="ADAL" clId="{FDE47909-0229-4BD8-B854-CBC2F7ECD33B}" dt="2023-12-07T14:16:47.418" v="3" actId="2696"/>
        <pc:sldMkLst>
          <pc:docMk/>
          <pc:sldMk cId="2586058810" sldId="256"/>
        </pc:sldMkLst>
      </pc:sldChg>
      <pc:sldChg chg="delSp modSp mod modNotesTx">
        <pc:chgData name="Ioana Cosoreanu-Seres" userId="d6c40646-e221-4492-866d-089ce7367eea" providerId="ADAL" clId="{FDE47909-0229-4BD8-B854-CBC2F7ECD33B}" dt="2023-12-08T08:14:35.299" v="1207" actId="6549"/>
        <pc:sldMkLst>
          <pc:docMk/>
          <pc:sldMk cId="1713219598" sldId="257"/>
        </pc:sldMkLst>
        <pc:spChg chg="mod">
          <ac:chgData name="Ioana Cosoreanu-Seres" userId="d6c40646-e221-4492-866d-089ce7367eea" providerId="ADAL" clId="{FDE47909-0229-4BD8-B854-CBC2F7ECD33B}" dt="2023-12-08T08:14:35.299" v="1207" actId="6549"/>
          <ac:spMkLst>
            <pc:docMk/>
            <pc:sldMk cId="1713219598" sldId="257"/>
            <ac:spMk id="2" creationId="{1BEF5859-10C9-4588-9727-B9362E26C29D}"/>
          </ac:spMkLst>
        </pc:spChg>
        <pc:spChg chg="del">
          <ac:chgData name="Ioana Cosoreanu-Seres" userId="d6c40646-e221-4492-866d-089ce7367eea" providerId="ADAL" clId="{FDE47909-0229-4BD8-B854-CBC2F7ECD33B}" dt="2023-12-07T15:23:29.938" v="1016" actId="478"/>
          <ac:spMkLst>
            <pc:docMk/>
            <pc:sldMk cId="1713219598" sldId="257"/>
            <ac:spMk id="6" creationId="{7C991F00-87A7-45A6-8029-B097FA72498D}"/>
          </ac:spMkLst>
        </pc:spChg>
        <pc:spChg chg="del">
          <ac:chgData name="Ioana Cosoreanu-Seres" userId="d6c40646-e221-4492-866d-089ce7367eea" providerId="ADAL" clId="{FDE47909-0229-4BD8-B854-CBC2F7ECD33B}" dt="2023-12-07T15:23:23.546" v="1015" actId="478"/>
          <ac:spMkLst>
            <pc:docMk/>
            <pc:sldMk cId="1713219598" sldId="257"/>
            <ac:spMk id="14" creationId="{66967F37-D9E5-B83E-1063-3BD6E73B1A3A}"/>
          </ac:spMkLst>
        </pc:spChg>
        <pc:graphicFrameChg chg="mod">
          <ac:chgData name="Ioana Cosoreanu-Seres" userId="d6c40646-e221-4492-866d-089ce7367eea" providerId="ADAL" clId="{FDE47909-0229-4BD8-B854-CBC2F7ECD33B}" dt="2023-12-08T08:09:46.085" v="1107" actId="313"/>
          <ac:graphicFrameMkLst>
            <pc:docMk/>
            <pc:sldMk cId="1713219598" sldId="257"/>
            <ac:graphicFrameMk id="8" creationId="{77571698-0269-1B13-34EC-740DBF963B14}"/>
          </ac:graphicFrameMkLst>
        </pc:graphicFrameChg>
      </pc:sldChg>
      <pc:sldChg chg="delSp modSp mod modNotesTx">
        <pc:chgData name="Ioana Cosoreanu-Seres" userId="d6c40646-e221-4492-866d-089ce7367eea" providerId="ADAL" clId="{FDE47909-0229-4BD8-B854-CBC2F7ECD33B}" dt="2023-12-08T08:26:04.264" v="1363"/>
        <pc:sldMkLst>
          <pc:docMk/>
          <pc:sldMk cId="379728094" sldId="262"/>
        </pc:sldMkLst>
        <pc:spChg chg="mod">
          <ac:chgData name="Ioana Cosoreanu-Seres" userId="d6c40646-e221-4492-866d-089ce7367eea" providerId="ADAL" clId="{FDE47909-0229-4BD8-B854-CBC2F7ECD33B}" dt="2023-12-08T08:26:04.264" v="1363"/>
          <ac:spMkLst>
            <pc:docMk/>
            <pc:sldMk cId="379728094" sldId="262"/>
            <ac:spMk id="3" creationId="{DA8AFAA9-633A-475C-B8ED-840A34F7294D}"/>
          </ac:spMkLst>
        </pc:spChg>
        <pc:spChg chg="del">
          <ac:chgData name="Ioana Cosoreanu-Seres" userId="d6c40646-e221-4492-866d-089ce7367eea" providerId="ADAL" clId="{FDE47909-0229-4BD8-B854-CBC2F7ECD33B}" dt="2023-12-07T15:27:44.569" v="1024" actId="478"/>
          <ac:spMkLst>
            <pc:docMk/>
            <pc:sldMk cId="379728094" sldId="262"/>
            <ac:spMk id="18" creationId="{76915A5B-8F7C-BDF0-5BD3-4DAEEB79275B}"/>
          </ac:spMkLst>
        </pc:spChg>
        <pc:spChg chg="del mod">
          <ac:chgData name="Ioana Cosoreanu-Seres" userId="d6c40646-e221-4492-866d-089ce7367eea" providerId="ADAL" clId="{FDE47909-0229-4BD8-B854-CBC2F7ECD33B}" dt="2023-12-07T15:27:48.817" v="1026" actId="478"/>
          <ac:spMkLst>
            <pc:docMk/>
            <pc:sldMk cId="379728094" sldId="262"/>
            <ac:spMk id="20" creationId="{C077FBBD-4206-C19D-7532-7E512EC8F44A}"/>
          </ac:spMkLst>
        </pc:spChg>
      </pc:sldChg>
      <pc:sldChg chg="addSp delSp modSp mod modNotesTx">
        <pc:chgData name="Ioana Cosoreanu-Seres" userId="d6c40646-e221-4492-866d-089ce7367eea" providerId="ADAL" clId="{FDE47909-0229-4BD8-B854-CBC2F7ECD33B}" dt="2023-12-07T15:13:20.081" v="732" actId="6549"/>
        <pc:sldMkLst>
          <pc:docMk/>
          <pc:sldMk cId="2619301236" sldId="264"/>
        </pc:sldMkLst>
        <pc:spChg chg="mod">
          <ac:chgData name="Ioana Cosoreanu-Seres" userId="d6c40646-e221-4492-866d-089ce7367eea" providerId="ADAL" clId="{FDE47909-0229-4BD8-B854-CBC2F7ECD33B}" dt="2023-12-07T15:12:32.781" v="702" actId="14100"/>
          <ac:spMkLst>
            <pc:docMk/>
            <pc:sldMk cId="2619301236" sldId="264"/>
            <ac:spMk id="42" creationId="{D9F58D5E-C09E-A008-EE41-D0FFBB954692}"/>
          </ac:spMkLst>
        </pc:spChg>
        <pc:graphicFrameChg chg="del modGraphic">
          <ac:chgData name="Ioana Cosoreanu-Seres" userId="d6c40646-e221-4492-866d-089ce7367eea" providerId="ADAL" clId="{FDE47909-0229-4BD8-B854-CBC2F7ECD33B}" dt="2023-12-07T15:09:49.954" v="604" actId="478"/>
          <ac:graphicFrameMkLst>
            <pc:docMk/>
            <pc:sldMk cId="2619301236" sldId="264"/>
            <ac:graphicFrameMk id="6" creationId="{B91BA560-B847-E3C8-7CFD-2714C9C54EF4}"/>
          </ac:graphicFrameMkLst>
        </pc:graphicFrameChg>
        <pc:picChg chg="add mod">
          <ac:chgData name="Ioana Cosoreanu-Seres" userId="d6c40646-e221-4492-866d-089ce7367eea" providerId="ADAL" clId="{FDE47909-0229-4BD8-B854-CBC2F7ECD33B}" dt="2023-12-07T15:12:43.496" v="706" actId="1076"/>
          <ac:picMkLst>
            <pc:docMk/>
            <pc:sldMk cId="2619301236" sldId="264"/>
            <ac:picMk id="4" creationId="{69831EF8-DC0C-AAA1-D6C4-BF8A9DD12E43}"/>
          </ac:picMkLst>
        </pc:picChg>
        <pc:picChg chg="add mod">
          <ac:chgData name="Ioana Cosoreanu-Seres" userId="d6c40646-e221-4492-866d-089ce7367eea" providerId="ADAL" clId="{FDE47909-0229-4BD8-B854-CBC2F7ECD33B}" dt="2023-12-07T15:12:45.063" v="707" actId="1076"/>
          <ac:picMkLst>
            <pc:docMk/>
            <pc:sldMk cId="2619301236" sldId="264"/>
            <ac:picMk id="7" creationId="{29BC1D6A-3D67-0D61-0E35-84EEF6B4C923}"/>
          </ac:picMkLst>
        </pc:picChg>
        <pc:picChg chg="add mod">
          <ac:chgData name="Ioana Cosoreanu-Seres" userId="d6c40646-e221-4492-866d-089ce7367eea" providerId="ADAL" clId="{FDE47909-0229-4BD8-B854-CBC2F7ECD33B}" dt="2023-12-07T15:12:16.128" v="699" actId="1076"/>
          <ac:picMkLst>
            <pc:docMk/>
            <pc:sldMk cId="2619301236" sldId="264"/>
            <ac:picMk id="9" creationId="{900CDE5D-C99F-D286-E7FA-E7D17B001E18}"/>
          </ac:picMkLst>
        </pc:picChg>
        <pc:picChg chg="add del">
          <ac:chgData name="Ioana Cosoreanu-Seres" userId="d6c40646-e221-4492-866d-089ce7367eea" providerId="ADAL" clId="{FDE47909-0229-4BD8-B854-CBC2F7ECD33B}" dt="2023-12-07T15:12:39.500" v="705" actId="22"/>
          <ac:picMkLst>
            <pc:docMk/>
            <pc:sldMk cId="2619301236" sldId="264"/>
            <ac:picMk id="11" creationId="{0BE5043E-122A-BB79-8A75-0BE1E44A55D7}"/>
          </ac:picMkLst>
        </pc:picChg>
      </pc:sldChg>
      <pc:sldChg chg="delSp mod modNotesTx">
        <pc:chgData name="Ioana Cosoreanu-Seres" userId="d6c40646-e221-4492-866d-089ce7367eea" providerId="ADAL" clId="{FDE47909-0229-4BD8-B854-CBC2F7ECD33B}" dt="2023-12-07T15:23:53.132" v="1019" actId="478"/>
        <pc:sldMkLst>
          <pc:docMk/>
          <pc:sldMk cId="2499682613" sldId="269"/>
        </pc:sldMkLst>
        <pc:spChg chg="del">
          <ac:chgData name="Ioana Cosoreanu-Seres" userId="d6c40646-e221-4492-866d-089ce7367eea" providerId="ADAL" clId="{FDE47909-0229-4BD8-B854-CBC2F7ECD33B}" dt="2023-12-07T15:23:53.132" v="1019" actId="478"/>
          <ac:spMkLst>
            <pc:docMk/>
            <pc:sldMk cId="2499682613" sldId="269"/>
            <ac:spMk id="8" creationId="{8BA5A93F-DCAE-40B8-8E94-3239A1A6A21A}"/>
          </ac:spMkLst>
        </pc:spChg>
      </pc:sldChg>
      <pc:sldChg chg="del">
        <pc:chgData name="Ioana Cosoreanu-Seres" userId="d6c40646-e221-4492-866d-089ce7367eea" providerId="ADAL" clId="{FDE47909-0229-4BD8-B854-CBC2F7ECD33B}" dt="2023-12-07T13:42:19.589" v="2" actId="2696"/>
        <pc:sldMkLst>
          <pc:docMk/>
          <pc:sldMk cId="1969787568" sldId="271"/>
        </pc:sldMkLst>
      </pc:sldChg>
      <pc:sldChg chg="addSp delSp modSp mod modNotesTx">
        <pc:chgData name="Ioana Cosoreanu-Seres" userId="d6c40646-e221-4492-866d-089ce7367eea" providerId="ADAL" clId="{FDE47909-0229-4BD8-B854-CBC2F7ECD33B}" dt="2023-12-08T08:16:56.344" v="1227" actId="1076"/>
        <pc:sldMkLst>
          <pc:docMk/>
          <pc:sldMk cId="3435833723" sldId="272"/>
        </pc:sldMkLst>
        <pc:spChg chg="add mod">
          <ac:chgData name="Ioana Cosoreanu-Seres" userId="d6c40646-e221-4492-866d-089ce7367eea" providerId="ADAL" clId="{FDE47909-0229-4BD8-B854-CBC2F7ECD33B}" dt="2023-12-08T08:16:52.044" v="1226" actId="1076"/>
          <ac:spMkLst>
            <pc:docMk/>
            <pc:sldMk cId="3435833723" sldId="272"/>
            <ac:spMk id="3" creationId="{B4E44525-9D68-74F1-FA58-C9D83BEFC8BD}"/>
          </ac:spMkLst>
        </pc:spChg>
        <pc:spChg chg="del">
          <ac:chgData name="Ioana Cosoreanu-Seres" userId="d6c40646-e221-4492-866d-089ce7367eea" providerId="ADAL" clId="{FDE47909-0229-4BD8-B854-CBC2F7ECD33B}" dt="2023-12-07T15:27:16.167" v="1023" actId="478"/>
          <ac:spMkLst>
            <pc:docMk/>
            <pc:sldMk cId="3435833723" sldId="272"/>
            <ac:spMk id="6" creationId="{0A356B78-E7E9-3788-7890-0F614D6787C8}"/>
          </ac:spMkLst>
        </pc:spChg>
        <pc:spChg chg="del">
          <ac:chgData name="Ioana Cosoreanu-Seres" userId="d6c40646-e221-4492-866d-089ce7367eea" providerId="ADAL" clId="{FDE47909-0229-4BD8-B854-CBC2F7ECD33B}" dt="2023-12-07T15:27:12.615" v="1022" actId="478"/>
          <ac:spMkLst>
            <pc:docMk/>
            <pc:sldMk cId="3435833723" sldId="272"/>
            <ac:spMk id="14" creationId="{3A586235-C39C-022E-61AD-2FF96EAC41EC}"/>
          </ac:spMkLst>
        </pc:spChg>
        <pc:spChg chg="del">
          <ac:chgData name="Ioana Cosoreanu-Seres" userId="d6c40646-e221-4492-866d-089ce7367eea" providerId="ADAL" clId="{FDE47909-0229-4BD8-B854-CBC2F7ECD33B}" dt="2023-12-08T08:15:51.042" v="1211" actId="478"/>
          <ac:spMkLst>
            <pc:docMk/>
            <pc:sldMk cId="3435833723" sldId="272"/>
            <ac:spMk id="19" creationId="{35D20491-3867-DA5D-11F2-76D00ACC40E1}"/>
          </ac:spMkLst>
        </pc:spChg>
        <pc:spChg chg="del">
          <ac:chgData name="Ioana Cosoreanu-Seres" userId="d6c40646-e221-4492-866d-089ce7367eea" providerId="ADAL" clId="{FDE47909-0229-4BD8-B854-CBC2F7ECD33B}" dt="2023-12-08T08:15:55.668" v="1212" actId="478"/>
          <ac:spMkLst>
            <pc:docMk/>
            <pc:sldMk cId="3435833723" sldId="272"/>
            <ac:spMk id="21" creationId="{4195AE8C-D949-D2E6-11AA-D42F75866256}"/>
          </ac:spMkLst>
        </pc:spChg>
        <pc:spChg chg="del">
          <ac:chgData name="Ioana Cosoreanu-Seres" userId="d6c40646-e221-4492-866d-089ce7367eea" providerId="ADAL" clId="{FDE47909-0229-4BD8-B854-CBC2F7ECD33B}" dt="2023-12-08T08:16:15.682" v="1219" actId="478"/>
          <ac:spMkLst>
            <pc:docMk/>
            <pc:sldMk cId="3435833723" sldId="272"/>
            <ac:spMk id="23" creationId="{5D1D7BCB-7F66-2DD7-106A-B6ED197AC3D8}"/>
          </ac:spMkLst>
        </pc:spChg>
        <pc:spChg chg="del">
          <ac:chgData name="Ioana Cosoreanu-Seres" userId="d6c40646-e221-4492-866d-089ce7367eea" providerId="ADAL" clId="{FDE47909-0229-4BD8-B854-CBC2F7ECD33B}" dt="2023-12-08T08:16:05.801" v="1215" actId="478"/>
          <ac:spMkLst>
            <pc:docMk/>
            <pc:sldMk cId="3435833723" sldId="272"/>
            <ac:spMk id="25" creationId="{66B93033-7815-FD8C-AE41-ED9727E23F6B}"/>
          </ac:spMkLst>
        </pc:spChg>
        <pc:spChg chg="del">
          <ac:chgData name="Ioana Cosoreanu-Seres" userId="d6c40646-e221-4492-866d-089ce7367eea" providerId="ADAL" clId="{FDE47909-0229-4BD8-B854-CBC2F7ECD33B}" dt="2023-12-08T08:15:46.851" v="1209" actId="478"/>
          <ac:spMkLst>
            <pc:docMk/>
            <pc:sldMk cId="3435833723" sldId="272"/>
            <ac:spMk id="27" creationId="{1EEE0B93-DB91-58AD-5FA6-2E3421B27F48}"/>
          </ac:spMkLst>
        </pc:spChg>
        <pc:picChg chg="add del mod">
          <ac:chgData name="Ioana Cosoreanu-Seres" userId="d6c40646-e221-4492-866d-089ce7367eea" providerId="ADAL" clId="{FDE47909-0229-4BD8-B854-CBC2F7ECD33B}" dt="2023-12-08T08:16:56.344" v="1227" actId="1076"/>
          <ac:picMkLst>
            <pc:docMk/>
            <pc:sldMk cId="3435833723" sldId="272"/>
            <ac:picMk id="9" creationId="{4232EDC8-6D5A-96EC-E993-467D491FA653}"/>
          </ac:picMkLst>
        </pc:picChg>
      </pc:sldChg>
      <pc:sldChg chg="addSp delSp modSp mod modNotesTx">
        <pc:chgData name="Ioana Cosoreanu-Seres" userId="d6c40646-e221-4492-866d-089ce7367eea" providerId="ADAL" clId="{FDE47909-0229-4BD8-B854-CBC2F7ECD33B}" dt="2023-12-08T08:27:53.590" v="1364" actId="1076"/>
        <pc:sldMkLst>
          <pc:docMk/>
          <pc:sldMk cId="1830418212" sldId="273"/>
        </pc:sldMkLst>
        <pc:spChg chg="add mod">
          <ac:chgData name="Ioana Cosoreanu-Seres" userId="d6c40646-e221-4492-866d-089ce7367eea" providerId="ADAL" clId="{FDE47909-0229-4BD8-B854-CBC2F7ECD33B}" dt="2023-12-08T08:13:38.945" v="1187" actId="14100"/>
          <ac:spMkLst>
            <pc:docMk/>
            <pc:sldMk cId="1830418212" sldId="273"/>
            <ac:spMk id="2" creationId="{D3F66042-A8CF-1C30-EFA5-669F58A01B28}"/>
          </ac:spMkLst>
        </pc:spChg>
        <pc:spChg chg="add mod">
          <ac:chgData name="Ioana Cosoreanu-Seres" userId="d6c40646-e221-4492-866d-089ce7367eea" providerId="ADAL" clId="{FDE47909-0229-4BD8-B854-CBC2F7ECD33B}" dt="2023-12-08T08:14:18.416" v="1206" actId="255"/>
          <ac:spMkLst>
            <pc:docMk/>
            <pc:sldMk cId="1830418212" sldId="273"/>
            <ac:spMk id="5" creationId="{30CB3069-2036-D885-73C3-FC94D2ADF38A}"/>
          </ac:spMkLst>
        </pc:spChg>
        <pc:spChg chg="del">
          <ac:chgData name="Ioana Cosoreanu-Seres" userId="d6c40646-e221-4492-866d-089ce7367eea" providerId="ADAL" clId="{FDE47909-0229-4BD8-B854-CBC2F7ECD33B}" dt="2023-12-07T15:23:39.866" v="1018" actId="478"/>
          <ac:spMkLst>
            <pc:docMk/>
            <pc:sldMk cId="1830418212" sldId="273"/>
            <ac:spMk id="5" creationId="{3100DFE3-EB10-A162-7069-2ED6696A0A2D}"/>
          </ac:spMkLst>
        </pc:spChg>
        <pc:spChg chg="add mod">
          <ac:chgData name="Ioana Cosoreanu-Seres" userId="d6c40646-e221-4492-866d-089ce7367eea" providerId="ADAL" clId="{FDE47909-0229-4BD8-B854-CBC2F7ECD33B}" dt="2023-12-08T08:13:45.704" v="1189" actId="27636"/>
          <ac:spMkLst>
            <pc:docMk/>
            <pc:sldMk cId="1830418212" sldId="273"/>
            <ac:spMk id="6" creationId="{602B668A-E36E-3B63-61BB-6A09D8D278FA}"/>
          </ac:spMkLst>
        </pc:spChg>
        <pc:spChg chg="del">
          <ac:chgData name="Ioana Cosoreanu-Seres" userId="d6c40646-e221-4492-866d-089ce7367eea" providerId="ADAL" clId="{FDE47909-0229-4BD8-B854-CBC2F7ECD33B}" dt="2023-12-07T15:23:33.225" v="1017" actId="478"/>
          <ac:spMkLst>
            <pc:docMk/>
            <pc:sldMk cId="1830418212" sldId="273"/>
            <ac:spMk id="6" creationId="{89F69524-65DD-AFD3-3328-7CC39F5BD15D}"/>
          </ac:spMkLst>
        </pc:spChg>
        <pc:picChg chg="mod">
          <ac:chgData name="Ioana Cosoreanu-Seres" userId="d6c40646-e221-4492-866d-089ce7367eea" providerId="ADAL" clId="{FDE47909-0229-4BD8-B854-CBC2F7ECD33B}" dt="2023-12-08T08:27:53.590" v="1364" actId="1076"/>
          <ac:picMkLst>
            <pc:docMk/>
            <pc:sldMk cId="1830418212" sldId="273"/>
            <ac:picMk id="10" creationId="{14E83E2A-CCE5-29B0-2B56-1F50995D801A}"/>
          </ac:picMkLst>
        </pc:picChg>
      </pc:sldChg>
      <pc:sldChg chg="del">
        <pc:chgData name="Ioana Cosoreanu-Seres" userId="d6c40646-e221-4492-866d-089ce7367eea" providerId="ADAL" clId="{FDE47909-0229-4BD8-B854-CBC2F7ECD33B}" dt="2023-12-07T13:42:16.157" v="1" actId="2696"/>
        <pc:sldMkLst>
          <pc:docMk/>
          <pc:sldMk cId="2291534621" sldId="274"/>
        </pc:sldMkLst>
      </pc:sldChg>
      <pc:sldChg chg="addSp delSp modSp add mod modNotesTx">
        <pc:chgData name="Ioana Cosoreanu-Seres" userId="d6c40646-e221-4492-866d-089ce7367eea" providerId="ADAL" clId="{FDE47909-0229-4BD8-B854-CBC2F7ECD33B}" dt="2023-12-08T08:23:48.426" v="1340" actId="1076"/>
        <pc:sldMkLst>
          <pc:docMk/>
          <pc:sldMk cId="2703444913" sldId="274"/>
        </pc:sldMkLst>
        <pc:spChg chg="del">
          <ac:chgData name="Ioana Cosoreanu-Seres" userId="d6c40646-e221-4492-866d-089ce7367eea" providerId="ADAL" clId="{FDE47909-0229-4BD8-B854-CBC2F7ECD33B}" dt="2023-12-07T15:27:02.564" v="1021" actId="478"/>
          <ac:spMkLst>
            <pc:docMk/>
            <pc:sldMk cId="2703444913" sldId="274"/>
            <ac:spMk id="6" creationId="{0A356B78-E7E9-3788-7890-0F614D6787C8}"/>
          </ac:spMkLst>
        </pc:spChg>
        <pc:spChg chg="del">
          <ac:chgData name="Ioana Cosoreanu-Seres" userId="d6c40646-e221-4492-866d-089ce7367eea" providerId="ADAL" clId="{FDE47909-0229-4BD8-B854-CBC2F7ECD33B}" dt="2023-12-07T15:27:00.295" v="1020" actId="478"/>
          <ac:spMkLst>
            <pc:docMk/>
            <pc:sldMk cId="2703444913" sldId="274"/>
            <ac:spMk id="14" creationId="{3A586235-C39C-022E-61AD-2FF96EAC41EC}"/>
          </ac:spMkLst>
        </pc:spChg>
        <pc:spChg chg="mod">
          <ac:chgData name="Ioana Cosoreanu-Seres" userId="d6c40646-e221-4492-866d-089ce7367eea" providerId="ADAL" clId="{FDE47909-0229-4BD8-B854-CBC2F7ECD33B}" dt="2023-12-08T08:23:43.079" v="1339" actId="6549"/>
          <ac:spMkLst>
            <pc:docMk/>
            <pc:sldMk cId="2703444913" sldId="274"/>
            <ac:spMk id="19" creationId="{35D20491-3867-DA5D-11F2-76D00ACC40E1}"/>
          </ac:spMkLst>
        </pc:spChg>
        <pc:spChg chg="add del">
          <ac:chgData name="Ioana Cosoreanu-Seres" userId="d6c40646-e221-4492-866d-089ce7367eea" providerId="ADAL" clId="{FDE47909-0229-4BD8-B854-CBC2F7ECD33B}" dt="2023-12-07T14:35:05.013" v="294" actId="478"/>
          <ac:spMkLst>
            <pc:docMk/>
            <pc:sldMk cId="2703444913" sldId="274"/>
            <ac:spMk id="21" creationId="{4195AE8C-D949-D2E6-11AA-D42F75866256}"/>
          </ac:spMkLst>
        </pc:spChg>
        <pc:spChg chg="add del mod">
          <ac:chgData name="Ioana Cosoreanu-Seres" userId="d6c40646-e221-4492-866d-089ce7367eea" providerId="ADAL" clId="{FDE47909-0229-4BD8-B854-CBC2F7ECD33B}" dt="2023-12-07T14:35:08.984" v="295" actId="478"/>
          <ac:spMkLst>
            <pc:docMk/>
            <pc:sldMk cId="2703444913" sldId="274"/>
            <ac:spMk id="23" creationId="{5D1D7BCB-7F66-2DD7-106A-B6ED197AC3D8}"/>
          </ac:spMkLst>
        </pc:spChg>
        <pc:spChg chg="del">
          <ac:chgData name="Ioana Cosoreanu-Seres" userId="d6c40646-e221-4492-866d-089ce7367eea" providerId="ADAL" clId="{FDE47909-0229-4BD8-B854-CBC2F7ECD33B}" dt="2023-12-07T14:33:38.168" v="229" actId="478"/>
          <ac:spMkLst>
            <pc:docMk/>
            <pc:sldMk cId="2703444913" sldId="274"/>
            <ac:spMk id="25" creationId="{66B93033-7815-FD8C-AE41-ED9727E23F6B}"/>
          </ac:spMkLst>
        </pc:spChg>
        <pc:spChg chg="del">
          <ac:chgData name="Ioana Cosoreanu-Seres" userId="d6c40646-e221-4492-866d-089ce7367eea" providerId="ADAL" clId="{FDE47909-0229-4BD8-B854-CBC2F7ECD33B}" dt="2023-12-07T14:33:33.083" v="228" actId="478"/>
          <ac:spMkLst>
            <pc:docMk/>
            <pc:sldMk cId="2703444913" sldId="274"/>
            <ac:spMk id="27" creationId="{1EEE0B93-DB91-58AD-5FA6-2E3421B27F48}"/>
          </ac:spMkLst>
        </pc:spChg>
        <pc:picChg chg="add del mod">
          <ac:chgData name="Ioana Cosoreanu-Seres" userId="d6c40646-e221-4492-866d-089ce7367eea" providerId="ADAL" clId="{FDE47909-0229-4BD8-B854-CBC2F7ECD33B}" dt="2023-12-07T14:34:43.333" v="288" actId="22"/>
          <ac:picMkLst>
            <pc:docMk/>
            <pc:sldMk cId="2703444913" sldId="274"/>
            <ac:picMk id="3" creationId="{171569E3-0E19-0E58-0C9B-2ED82B838025}"/>
          </ac:picMkLst>
        </pc:picChg>
        <pc:picChg chg="add mod">
          <ac:chgData name="Ioana Cosoreanu-Seres" userId="d6c40646-e221-4492-866d-089ce7367eea" providerId="ADAL" clId="{FDE47909-0229-4BD8-B854-CBC2F7ECD33B}" dt="2023-12-08T08:23:48.426" v="1340" actId="1076"/>
          <ac:picMkLst>
            <pc:docMk/>
            <pc:sldMk cId="2703444913" sldId="274"/>
            <ac:picMk id="7" creationId="{85406560-B492-583A-2B5C-66666700457D}"/>
          </ac:picMkLst>
        </pc:picChg>
        <pc:picChg chg="del">
          <ac:chgData name="Ioana Cosoreanu-Seres" userId="d6c40646-e221-4492-866d-089ce7367eea" providerId="ADAL" clId="{FDE47909-0229-4BD8-B854-CBC2F7ECD33B}" dt="2023-12-07T14:33:13.554" v="227" actId="478"/>
          <ac:picMkLst>
            <pc:docMk/>
            <pc:sldMk cId="2703444913" sldId="274"/>
            <ac:picMk id="9" creationId="{4232EDC8-6D5A-96EC-E993-467D491FA653}"/>
          </ac:picMkLst>
        </pc:picChg>
      </pc:sldChg>
      <pc:sldChg chg="addSp delSp modSp add mod modNotesTx">
        <pc:chgData name="Ioana Cosoreanu-Seres" userId="d6c40646-e221-4492-866d-089ce7367eea" providerId="ADAL" clId="{FDE47909-0229-4BD8-B854-CBC2F7ECD33B}" dt="2023-12-07T15:22:09.468" v="1013" actId="20577"/>
        <pc:sldMkLst>
          <pc:docMk/>
          <pc:sldMk cId="2907249574" sldId="275"/>
        </pc:sldMkLst>
        <pc:spChg chg="del mod">
          <ac:chgData name="Ioana Cosoreanu-Seres" userId="d6c40646-e221-4492-866d-089ce7367eea" providerId="ADAL" clId="{FDE47909-0229-4BD8-B854-CBC2F7ECD33B}" dt="2023-12-07T15:21:45.630" v="1004" actId="478"/>
          <ac:spMkLst>
            <pc:docMk/>
            <pc:sldMk cId="2907249574" sldId="275"/>
            <ac:spMk id="2" creationId="{4F6A2D15-4D68-4BF7-9421-032AE6C8852C}"/>
          </ac:spMkLst>
        </pc:spChg>
        <pc:spChg chg="add del mod">
          <ac:chgData name="Ioana Cosoreanu-Seres" userId="d6c40646-e221-4492-866d-089ce7367eea" providerId="ADAL" clId="{FDE47909-0229-4BD8-B854-CBC2F7ECD33B}" dt="2023-12-07T15:21:47.807" v="1005" actId="478"/>
          <ac:spMkLst>
            <pc:docMk/>
            <pc:sldMk cId="2907249574" sldId="275"/>
            <ac:spMk id="13" creationId="{76BF326F-6837-D105-91C0-0EC73D254C2C}"/>
          </ac:spMkLst>
        </pc:spChg>
        <pc:picChg chg="del">
          <ac:chgData name="Ioana Cosoreanu-Seres" userId="d6c40646-e221-4492-866d-089ce7367eea" providerId="ADAL" clId="{FDE47909-0229-4BD8-B854-CBC2F7ECD33B}" dt="2023-12-07T15:14:01.131" v="736" actId="478"/>
          <ac:picMkLst>
            <pc:docMk/>
            <pc:sldMk cId="2907249574" sldId="275"/>
            <ac:picMk id="4" creationId="{69831EF8-DC0C-AAA1-D6C4-BF8A9DD12E43}"/>
          </ac:picMkLst>
        </pc:picChg>
        <pc:picChg chg="add del mod">
          <ac:chgData name="Ioana Cosoreanu-Seres" userId="d6c40646-e221-4492-866d-089ce7367eea" providerId="ADAL" clId="{FDE47909-0229-4BD8-B854-CBC2F7ECD33B}" dt="2023-12-07T15:14:46.273" v="745" actId="478"/>
          <ac:picMkLst>
            <pc:docMk/>
            <pc:sldMk cId="2907249574" sldId="275"/>
            <ac:picMk id="5" creationId="{02E74FEE-2E20-9A45-2371-4AC2AB88AD43}"/>
          </ac:picMkLst>
        </pc:picChg>
        <pc:picChg chg="del">
          <ac:chgData name="Ioana Cosoreanu-Seres" userId="d6c40646-e221-4492-866d-089ce7367eea" providerId="ADAL" clId="{FDE47909-0229-4BD8-B854-CBC2F7ECD33B}" dt="2023-12-07T15:14:02.561" v="737" actId="478"/>
          <ac:picMkLst>
            <pc:docMk/>
            <pc:sldMk cId="2907249574" sldId="275"/>
            <ac:picMk id="7" creationId="{29BC1D6A-3D67-0D61-0E35-84EEF6B4C923}"/>
          </ac:picMkLst>
        </pc:picChg>
        <pc:picChg chg="add mod">
          <ac:chgData name="Ioana Cosoreanu-Seres" userId="d6c40646-e221-4492-866d-089ce7367eea" providerId="ADAL" clId="{FDE47909-0229-4BD8-B854-CBC2F7ECD33B}" dt="2023-12-07T15:21:52.735" v="1007" actId="14100"/>
          <ac:picMkLst>
            <pc:docMk/>
            <pc:sldMk cId="2907249574" sldId="275"/>
            <ac:picMk id="8" creationId="{85CACCFC-6342-CF46-26A5-BC87C1E77EA7}"/>
          </ac:picMkLst>
        </pc:picChg>
        <pc:picChg chg="del mod">
          <ac:chgData name="Ioana Cosoreanu-Seres" userId="d6c40646-e221-4492-866d-089ce7367eea" providerId="ADAL" clId="{FDE47909-0229-4BD8-B854-CBC2F7ECD33B}" dt="2023-12-07T15:14:04.071" v="739" actId="478"/>
          <ac:picMkLst>
            <pc:docMk/>
            <pc:sldMk cId="2907249574" sldId="275"/>
            <ac:picMk id="9" creationId="{900CDE5D-C99F-D286-E7FA-E7D17B001E18}"/>
          </ac:picMkLst>
        </pc:picChg>
        <pc:picChg chg="add mod">
          <ac:chgData name="Ioana Cosoreanu-Seres" userId="d6c40646-e221-4492-866d-089ce7367eea" providerId="ADAL" clId="{FDE47909-0229-4BD8-B854-CBC2F7ECD33B}" dt="2023-12-07T15:21:55.087" v="1008" actId="1076"/>
          <ac:picMkLst>
            <pc:docMk/>
            <pc:sldMk cId="2907249574" sldId="275"/>
            <ac:picMk id="11" creationId="{24498E0F-FD41-AC7D-CD3F-A2710DAC1F2A}"/>
          </ac:picMkLst>
        </pc:picChg>
        <pc:picChg chg="add mod">
          <ac:chgData name="Ioana Cosoreanu-Seres" userId="d6c40646-e221-4492-866d-089ce7367eea" providerId="ADAL" clId="{FDE47909-0229-4BD8-B854-CBC2F7ECD33B}" dt="2023-12-07T15:22:02.327" v="1012" actId="1076"/>
          <ac:picMkLst>
            <pc:docMk/>
            <pc:sldMk cId="2907249574" sldId="275"/>
            <ac:picMk id="15" creationId="{A732C626-AC7C-65BE-20CA-A88EEAEFD127}"/>
          </ac:picMkLst>
        </pc:picChg>
      </pc:sldChg>
      <pc:sldChg chg="del">
        <pc:chgData name="Ioana Cosoreanu-Seres" userId="d6c40646-e221-4492-866d-089ce7367eea" providerId="ADAL" clId="{FDE47909-0229-4BD8-B854-CBC2F7ECD33B}" dt="2023-12-07T13:42:12.897" v="0" actId="2696"/>
        <pc:sldMkLst>
          <pc:docMk/>
          <pc:sldMk cId="3117887816" sldId="275"/>
        </pc:sldMkLst>
      </pc:sldChg>
      <pc:sldChg chg="new del">
        <pc:chgData name="Ioana Cosoreanu-Seres" userId="d6c40646-e221-4492-866d-089ce7367eea" providerId="ADAL" clId="{FDE47909-0229-4BD8-B854-CBC2F7ECD33B}" dt="2023-12-07T15:13:55.799" v="734" actId="680"/>
        <pc:sldMkLst>
          <pc:docMk/>
          <pc:sldMk cId="3479934912" sldId="275"/>
        </pc:sldMkLst>
      </pc:sldChg>
      <pc:sldChg chg="addSp delSp modSp add mod">
        <pc:chgData name="Ioana Cosoreanu-Seres" userId="d6c40646-e221-4492-866d-089ce7367eea" providerId="ADAL" clId="{FDE47909-0229-4BD8-B854-CBC2F7ECD33B}" dt="2023-12-08T08:24:49.698" v="1351" actId="255"/>
        <pc:sldMkLst>
          <pc:docMk/>
          <pc:sldMk cId="1505348913" sldId="276"/>
        </pc:sldMkLst>
        <pc:spChg chg="mod">
          <ac:chgData name="Ioana Cosoreanu-Seres" userId="d6c40646-e221-4492-866d-089ce7367eea" providerId="ADAL" clId="{FDE47909-0229-4BD8-B854-CBC2F7ECD33B}" dt="2023-12-08T08:24:49.698" v="1351" actId="255"/>
          <ac:spMkLst>
            <pc:docMk/>
            <pc:sldMk cId="1505348913" sldId="276"/>
            <ac:spMk id="19" creationId="{35D20491-3867-DA5D-11F2-76D00ACC40E1}"/>
          </ac:spMkLst>
        </pc:spChg>
        <pc:picChg chg="add del mod">
          <ac:chgData name="Ioana Cosoreanu-Seres" userId="d6c40646-e221-4492-866d-089ce7367eea" providerId="ADAL" clId="{FDE47909-0229-4BD8-B854-CBC2F7ECD33B}" dt="2023-12-07T15:44:54.127" v="1039" actId="478"/>
          <ac:picMkLst>
            <pc:docMk/>
            <pc:sldMk cId="1505348913" sldId="276"/>
            <ac:picMk id="3" creationId="{D165E676-3691-8977-2398-F779DA0E61CB}"/>
          </ac:picMkLst>
        </pc:picChg>
        <pc:picChg chg="add del mod">
          <ac:chgData name="Ioana Cosoreanu-Seres" userId="d6c40646-e221-4492-866d-089ce7367eea" providerId="ADAL" clId="{FDE47909-0229-4BD8-B854-CBC2F7ECD33B}" dt="2023-12-07T16:51:35.518" v="1059" actId="478"/>
          <ac:picMkLst>
            <pc:docMk/>
            <pc:sldMk cId="1505348913" sldId="276"/>
            <ac:picMk id="6" creationId="{D2A9A07F-3DDE-E1A9-CA6C-5195CE7CF010}"/>
          </ac:picMkLst>
        </pc:picChg>
        <pc:picChg chg="del">
          <ac:chgData name="Ioana Cosoreanu-Seres" userId="d6c40646-e221-4492-866d-089ce7367eea" providerId="ADAL" clId="{FDE47909-0229-4BD8-B854-CBC2F7ECD33B}" dt="2023-12-07T15:36:18.609" v="1032" actId="478"/>
          <ac:picMkLst>
            <pc:docMk/>
            <pc:sldMk cId="1505348913" sldId="276"/>
            <ac:picMk id="7" creationId="{85406560-B492-583A-2B5C-66666700457D}"/>
          </ac:picMkLst>
        </pc:picChg>
        <pc:picChg chg="add del mod">
          <ac:chgData name="Ioana Cosoreanu-Seres" userId="d6c40646-e221-4492-866d-089ce7367eea" providerId="ADAL" clId="{FDE47909-0229-4BD8-B854-CBC2F7ECD33B}" dt="2023-12-07T15:45:56.348" v="1050" actId="478"/>
          <ac:picMkLst>
            <pc:docMk/>
            <pc:sldMk cId="1505348913" sldId="276"/>
            <ac:picMk id="9" creationId="{B0F8161D-0DDA-B96D-B7C4-6D4AA3A1EB5E}"/>
          </ac:picMkLst>
        </pc:picChg>
        <pc:picChg chg="add del mod">
          <ac:chgData name="Ioana Cosoreanu-Seres" userId="d6c40646-e221-4492-866d-089ce7367eea" providerId="ADAL" clId="{FDE47909-0229-4BD8-B854-CBC2F7ECD33B}" dt="2023-12-07T16:51:34.667" v="1058" actId="478"/>
          <ac:picMkLst>
            <pc:docMk/>
            <pc:sldMk cId="1505348913" sldId="276"/>
            <ac:picMk id="11" creationId="{73688D24-DDD2-65FE-C8DC-D53A226A83C9}"/>
          </ac:picMkLst>
        </pc:picChg>
        <pc:picChg chg="add mod">
          <ac:chgData name="Ioana Cosoreanu-Seres" userId="d6c40646-e221-4492-866d-089ce7367eea" providerId="ADAL" clId="{FDE47909-0229-4BD8-B854-CBC2F7ECD33B}" dt="2023-12-08T08:23:55.002" v="1341" actId="1076"/>
          <ac:picMkLst>
            <pc:docMk/>
            <pc:sldMk cId="1505348913" sldId="276"/>
            <ac:picMk id="13" creationId="{653CC369-DE5D-1FB7-6DA0-A1387B618831}"/>
          </ac:picMkLst>
        </pc:picChg>
      </pc:sldChg>
    </pc:docChg>
  </pc:docChgLst>
  <pc:docChgLst>
    <pc:chgData name="Ioana Cosoreanu-Seres" userId="d6c40646-e221-4492-866d-089ce7367eea" providerId="ADAL" clId="{24FBAE67-7AC0-48D0-865C-32B55CA6DED1}"/>
    <pc:docChg chg="undo custSel modSld">
      <pc:chgData name="Ioana Cosoreanu-Seres" userId="d6c40646-e221-4492-866d-089ce7367eea" providerId="ADAL" clId="{24FBAE67-7AC0-48D0-865C-32B55CA6DED1}" dt="2023-03-20T15:13:12.044" v="779" actId="313"/>
      <pc:docMkLst>
        <pc:docMk/>
      </pc:docMkLst>
      <pc:sldChg chg="addSp delSp modSp mod modClrScheme chgLayout">
        <pc:chgData name="Ioana Cosoreanu-Seres" userId="d6c40646-e221-4492-866d-089ce7367eea" providerId="ADAL" clId="{24FBAE67-7AC0-48D0-865C-32B55CA6DED1}" dt="2023-03-20T12:06:51.169" v="649" actId="26606"/>
        <pc:sldMkLst>
          <pc:docMk/>
          <pc:sldMk cId="2586058810" sldId="256"/>
        </pc:sldMkLst>
        <pc:spChg chg="mod">
          <ac:chgData name="Ioana Cosoreanu-Seres" userId="d6c40646-e221-4492-866d-089ce7367eea" providerId="ADAL" clId="{24FBAE67-7AC0-48D0-865C-32B55CA6DED1}" dt="2023-03-20T12:06:51.169" v="649" actId="26606"/>
          <ac:spMkLst>
            <pc:docMk/>
            <pc:sldMk cId="2586058810" sldId="256"/>
            <ac:spMk id="2" creationId="{CFE75451-6A4B-484B-9ED1-353CCE25B0F4}"/>
          </ac:spMkLst>
        </pc:spChg>
        <pc:spChg chg="add del mod">
          <ac:chgData name="Ioana Cosoreanu-Seres" userId="d6c40646-e221-4492-866d-089ce7367eea" providerId="ADAL" clId="{24FBAE67-7AC0-48D0-865C-32B55CA6DED1}" dt="2023-03-20T12:06:51.169" v="649" actId="26606"/>
          <ac:spMkLst>
            <pc:docMk/>
            <pc:sldMk cId="2586058810" sldId="256"/>
            <ac:spMk id="7" creationId="{7EBEB357-0261-3DCE-DCBE-DD9AA299EC0A}"/>
          </ac:spMkLst>
        </pc:spChg>
        <pc:spChg chg="add mod">
          <ac:chgData name="Ioana Cosoreanu-Seres" userId="d6c40646-e221-4492-866d-089ce7367eea" providerId="ADAL" clId="{24FBAE67-7AC0-48D0-865C-32B55CA6DED1}" dt="2023-03-20T12:06:51.169" v="649" actId="26606"/>
          <ac:spMkLst>
            <pc:docMk/>
            <pc:sldMk cId="2586058810" sldId="256"/>
            <ac:spMk id="12" creationId="{B4E5D3DE-AAE9-5486-DD2B-034E45079FC6}"/>
          </ac:spMkLst>
        </pc:spChg>
      </pc:sldChg>
      <pc:sldChg chg="addSp delSp modSp mod chgLayout modNotesTx">
        <pc:chgData name="Ioana Cosoreanu-Seres" userId="d6c40646-e221-4492-866d-089ce7367eea" providerId="ADAL" clId="{24FBAE67-7AC0-48D0-865C-32B55CA6DED1}" dt="2023-03-20T10:58:18.749" v="464" actId="20577"/>
        <pc:sldMkLst>
          <pc:docMk/>
          <pc:sldMk cId="1713219598" sldId="257"/>
        </pc:sldMkLst>
        <pc:spChg chg="mod">
          <ac:chgData name="Ioana Cosoreanu-Seres" userId="d6c40646-e221-4492-866d-089ce7367eea" providerId="ADAL" clId="{24FBAE67-7AC0-48D0-865C-32B55CA6DED1}" dt="2023-03-20T10:43:12.129" v="26" actId="26606"/>
          <ac:spMkLst>
            <pc:docMk/>
            <pc:sldMk cId="1713219598" sldId="257"/>
            <ac:spMk id="2" creationId="{1BEF5859-10C9-4588-9727-B9362E26C29D}"/>
          </ac:spMkLst>
        </pc:spChg>
        <pc:spChg chg="del mod">
          <ac:chgData name="Ioana Cosoreanu-Seres" userId="d6c40646-e221-4492-866d-089ce7367eea" providerId="ADAL" clId="{24FBAE67-7AC0-48D0-865C-32B55CA6DED1}" dt="2023-03-20T10:43:12.129" v="26" actId="26606"/>
          <ac:spMkLst>
            <pc:docMk/>
            <pc:sldMk cId="1713219598" sldId="257"/>
            <ac:spMk id="3" creationId="{5671D7E5-EF66-4BCD-8DAA-E9061157F0BE}"/>
          </ac:spMkLst>
        </pc:spChg>
        <pc:spChg chg="del">
          <ac:chgData name="Ioana Cosoreanu-Seres" userId="d6c40646-e221-4492-866d-089ce7367eea" providerId="ADAL" clId="{24FBAE67-7AC0-48D0-865C-32B55CA6DED1}" dt="2023-03-20T10:43:12.129" v="26" actId="26606"/>
          <ac:spMkLst>
            <pc:docMk/>
            <pc:sldMk cId="1713219598" sldId="257"/>
            <ac:spMk id="4" creationId="{36C19884-873C-4D13-BE6D-318CF07B0D12}"/>
          </ac:spMkLst>
        </pc:spChg>
        <pc:spChg chg="mod">
          <ac:chgData name="Ioana Cosoreanu-Seres" userId="d6c40646-e221-4492-866d-089ce7367eea" providerId="ADAL" clId="{24FBAE67-7AC0-48D0-865C-32B55CA6DED1}" dt="2023-03-20T10:43:12.129" v="26" actId="26606"/>
          <ac:spMkLst>
            <pc:docMk/>
            <pc:sldMk cId="1713219598" sldId="257"/>
            <ac:spMk id="6" creationId="{7C991F00-87A7-45A6-8029-B097FA72498D}"/>
          </ac:spMkLst>
        </pc:spChg>
        <pc:spChg chg="add mod">
          <ac:chgData name="Ioana Cosoreanu-Seres" userId="d6c40646-e221-4492-866d-089ce7367eea" providerId="ADAL" clId="{24FBAE67-7AC0-48D0-865C-32B55CA6DED1}" dt="2023-03-20T10:58:18.749" v="464" actId="20577"/>
          <ac:spMkLst>
            <pc:docMk/>
            <pc:sldMk cId="1713219598" sldId="257"/>
            <ac:spMk id="12" creationId="{20C86FF7-8976-B385-4EA8-B3E9FDAEA5AA}"/>
          </ac:spMkLst>
        </pc:spChg>
        <pc:spChg chg="add mod">
          <ac:chgData name="Ioana Cosoreanu-Seres" userId="d6c40646-e221-4492-866d-089ce7367eea" providerId="ADAL" clId="{24FBAE67-7AC0-48D0-865C-32B55CA6DED1}" dt="2023-03-20T10:43:12.129" v="26" actId="26606"/>
          <ac:spMkLst>
            <pc:docMk/>
            <pc:sldMk cId="1713219598" sldId="257"/>
            <ac:spMk id="14" creationId="{66967F37-D9E5-B83E-1063-3BD6E73B1A3A}"/>
          </ac:spMkLst>
        </pc:spChg>
        <pc:graphicFrameChg chg="add mod">
          <ac:chgData name="Ioana Cosoreanu-Seres" userId="d6c40646-e221-4492-866d-089ce7367eea" providerId="ADAL" clId="{24FBAE67-7AC0-48D0-865C-32B55CA6DED1}" dt="2023-03-20T10:43:12.129" v="26" actId="26606"/>
          <ac:graphicFrameMkLst>
            <pc:docMk/>
            <pc:sldMk cId="1713219598" sldId="257"/>
            <ac:graphicFrameMk id="8" creationId="{77571698-0269-1B13-34EC-740DBF963B14}"/>
          </ac:graphicFrameMkLst>
        </pc:graphicFrameChg>
      </pc:sldChg>
      <pc:sldChg chg="addSp delSp modSp mod chgLayout modNotesTx">
        <pc:chgData name="Ioana Cosoreanu-Seres" userId="d6c40646-e221-4492-866d-089ce7367eea" providerId="ADAL" clId="{24FBAE67-7AC0-48D0-865C-32B55CA6DED1}" dt="2023-03-20T15:13:12.044" v="779" actId="313"/>
        <pc:sldMkLst>
          <pc:docMk/>
          <pc:sldMk cId="3571516367" sldId="258"/>
        </pc:sldMkLst>
        <pc:spChg chg="mod">
          <ac:chgData name="Ioana Cosoreanu-Seres" userId="d6c40646-e221-4492-866d-089ce7367eea" providerId="ADAL" clId="{24FBAE67-7AC0-48D0-865C-32B55CA6DED1}" dt="2023-03-20T12:11:34.271" v="683"/>
          <ac:spMkLst>
            <pc:docMk/>
            <pc:sldMk cId="3571516367" sldId="258"/>
            <ac:spMk id="2" creationId="{0A32731C-311B-46F7-A865-6C3AF6B09A47}"/>
          </ac:spMkLst>
        </pc:spChg>
        <pc:spChg chg="del">
          <ac:chgData name="Ioana Cosoreanu-Seres" userId="d6c40646-e221-4492-866d-089ce7367eea" providerId="ADAL" clId="{24FBAE67-7AC0-48D0-865C-32B55CA6DED1}" dt="2023-03-20T10:51:12.956" v="386" actId="26606"/>
          <ac:spMkLst>
            <pc:docMk/>
            <pc:sldMk cId="3571516367" sldId="258"/>
            <ac:spMk id="3" creationId="{9D5232F9-FD00-464A-9F17-619C91AEF8F3}"/>
          </ac:spMkLst>
        </pc:spChg>
        <pc:spChg chg="del">
          <ac:chgData name="Ioana Cosoreanu-Seres" userId="d6c40646-e221-4492-866d-089ce7367eea" providerId="ADAL" clId="{24FBAE67-7AC0-48D0-865C-32B55CA6DED1}" dt="2023-03-20T10:51:12.956" v="386" actId="26606"/>
          <ac:spMkLst>
            <pc:docMk/>
            <pc:sldMk cId="3571516367" sldId="258"/>
            <ac:spMk id="4" creationId="{70E12647-CCB2-45E2-A9CB-A868F490497E}"/>
          </ac:spMkLst>
        </pc:spChg>
        <pc:spChg chg="del">
          <ac:chgData name="Ioana Cosoreanu-Seres" userId="d6c40646-e221-4492-866d-089ce7367eea" providerId="ADAL" clId="{24FBAE67-7AC0-48D0-865C-32B55CA6DED1}" dt="2023-03-20T10:51:12.956" v="386" actId="26606"/>
          <ac:spMkLst>
            <pc:docMk/>
            <pc:sldMk cId="3571516367" sldId="258"/>
            <ac:spMk id="5" creationId="{8D51ED20-04D4-4894-B0C2-9C541A61A734}"/>
          </ac:spMkLst>
        </pc:spChg>
        <pc:spChg chg="mod">
          <ac:chgData name="Ioana Cosoreanu-Seres" userId="d6c40646-e221-4492-866d-089ce7367eea" providerId="ADAL" clId="{24FBAE67-7AC0-48D0-865C-32B55CA6DED1}" dt="2023-03-20T12:11:34.271" v="683"/>
          <ac:spMkLst>
            <pc:docMk/>
            <pc:sldMk cId="3571516367" sldId="258"/>
            <ac:spMk id="6" creationId="{7BC1787E-7110-4989-B0B8-DD4E0ACC09DF}"/>
          </ac:spMkLst>
        </pc:spChg>
        <pc:spChg chg="add del mod">
          <ac:chgData name="Ioana Cosoreanu-Seres" userId="d6c40646-e221-4492-866d-089ce7367eea" providerId="ADAL" clId="{24FBAE67-7AC0-48D0-865C-32B55CA6DED1}" dt="2023-03-20T12:11:31.683" v="682"/>
          <ac:spMkLst>
            <pc:docMk/>
            <pc:sldMk cId="3571516367" sldId="258"/>
            <ac:spMk id="7" creationId="{C5492CC9-D734-A5C0-B1E0-3B3411B3D9C5}"/>
          </ac:spMkLst>
        </pc:spChg>
        <pc:spChg chg="add del mod">
          <ac:chgData name="Ioana Cosoreanu-Seres" userId="d6c40646-e221-4492-866d-089ce7367eea" providerId="ADAL" clId="{24FBAE67-7AC0-48D0-865C-32B55CA6DED1}" dt="2023-03-20T12:11:31.683" v="682"/>
          <ac:spMkLst>
            <pc:docMk/>
            <pc:sldMk cId="3571516367" sldId="258"/>
            <ac:spMk id="9" creationId="{9BB49259-02D1-9807-AD33-B95414942B3F}"/>
          </ac:spMkLst>
        </pc:spChg>
        <pc:spChg chg="add del mod">
          <ac:chgData name="Ioana Cosoreanu-Seres" userId="d6c40646-e221-4492-866d-089ce7367eea" providerId="ADAL" clId="{24FBAE67-7AC0-48D0-865C-32B55CA6DED1}" dt="2023-03-20T12:11:31.683" v="682"/>
          <ac:spMkLst>
            <pc:docMk/>
            <pc:sldMk cId="3571516367" sldId="258"/>
            <ac:spMk id="10" creationId="{91C6770F-4F14-3B9A-673E-29BBF6FDC37E}"/>
          </ac:spMkLst>
        </pc:spChg>
        <pc:spChg chg="add del mod">
          <ac:chgData name="Ioana Cosoreanu-Seres" userId="d6c40646-e221-4492-866d-089ce7367eea" providerId="ADAL" clId="{24FBAE67-7AC0-48D0-865C-32B55CA6DED1}" dt="2023-03-20T12:11:31.683" v="682"/>
          <ac:spMkLst>
            <pc:docMk/>
            <pc:sldMk cId="3571516367" sldId="258"/>
            <ac:spMk id="11" creationId="{7FDDBF15-9FC0-D057-415E-AC479125E1A1}"/>
          </ac:spMkLst>
        </pc:spChg>
        <pc:spChg chg="add mod">
          <ac:chgData name="Ioana Cosoreanu-Seres" userId="d6c40646-e221-4492-866d-089ce7367eea" providerId="ADAL" clId="{24FBAE67-7AC0-48D0-865C-32B55CA6DED1}" dt="2023-03-20T12:16:06.108" v="721" actId="20577"/>
          <ac:spMkLst>
            <pc:docMk/>
            <pc:sldMk cId="3571516367" sldId="258"/>
            <ac:spMk id="12" creationId="{FE6B62B6-F937-81AB-226B-9422E4BEE2BD}"/>
          </ac:spMkLst>
        </pc:spChg>
        <pc:spChg chg="add del mod">
          <ac:chgData name="Ioana Cosoreanu-Seres" userId="d6c40646-e221-4492-866d-089ce7367eea" providerId="ADAL" clId="{24FBAE67-7AC0-48D0-865C-32B55CA6DED1}" dt="2023-03-20T12:11:34.271" v="683"/>
          <ac:spMkLst>
            <pc:docMk/>
            <pc:sldMk cId="3571516367" sldId="258"/>
            <ac:spMk id="13" creationId="{CD114FB2-B8EC-0CB9-C9DE-EB4923DA92F1}"/>
          </ac:spMkLst>
        </pc:spChg>
        <pc:spChg chg="add mod">
          <ac:chgData name="Ioana Cosoreanu-Seres" userId="d6c40646-e221-4492-866d-089ce7367eea" providerId="ADAL" clId="{24FBAE67-7AC0-48D0-865C-32B55CA6DED1}" dt="2023-03-20T12:11:34.271" v="683"/>
          <ac:spMkLst>
            <pc:docMk/>
            <pc:sldMk cId="3571516367" sldId="258"/>
            <ac:spMk id="14" creationId="{B7B89AF2-1371-271A-5BA0-2DEC88EA82F4}"/>
          </ac:spMkLst>
        </pc:spChg>
        <pc:spChg chg="add del mod">
          <ac:chgData name="Ioana Cosoreanu-Seres" userId="d6c40646-e221-4492-866d-089ce7367eea" providerId="ADAL" clId="{24FBAE67-7AC0-48D0-865C-32B55CA6DED1}" dt="2023-03-20T12:11:34.271" v="683"/>
          <ac:spMkLst>
            <pc:docMk/>
            <pc:sldMk cId="3571516367" sldId="258"/>
            <ac:spMk id="15" creationId="{5A36B43A-3DD7-031D-C03B-E7C34ED4599F}"/>
          </ac:spMkLst>
        </pc:spChg>
        <pc:spChg chg="add del mod">
          <ac:chgData name="Ioana Cosoreanu-Seres" userId="d6c40646-e221-4492-866d-089ce7367eea" providerId="ADAL" clId="{24FBAE67-7AC0-48D0-865C-32B55CA6DED1}" dt="2023-03-20T12:11:34.271" v="683"/>
          <ac:spMkLst>
            <pc:docMk/>
            <pc:sldMk cId="3571516367" sldId="258"/>
            <ac:spMk id="16" creationId="{C89C1F2A-9509-AB12-D28F-219FDCFCBF70}"/>
          </ac:spMkLst>
        </pc:spChg>
        <pc:spChg chg="add del mod">
          <ac:chgData name="Ioana Cosoreanu-Seres" userId="d6c40646-e221-4492-866d-089ce7367eea" providerId="ADAL" clId="{24FBAE67-7AC0-48D0-865C-32B55CA6DED1}" dt="2023-03-20T12:11:34.271" v="683"/>
          <ac:spMkLst>
            <pc:docMk/>
            <pc:sldMk cId="3571516367" sldId="258"/>
            <ac:spMk id="17" creationId="{212969CA-3F0D-8D32-2814-E9357C411C6B}"/>
          </ac:spMkLst>
        </pc:spChg>
        <pc:spChg chg="add del mod">
          <ac:chgData name="Ioana Cosoreanu-Seres" userId="d6c40646-e221-4492-866d-089ce7367eea" providerId="ADAL" clId="{24FBAE67-7AC0-48D0-865C-32B55CA6DED1}" dt="2023-03-20T12:11:34.271" v="683"/>
          <ac:spMkLst>
            <pc:docMk/>
            <pc:sldMk cId="3571516367" sldId="258"/>
            <ac:spMk id="18" creationId="{0E2CE5C3-1792-9913-6DD9-E41C8916423A}"/>
          </ac:spMkLst>
        </pc:spChg>
        <pc:spChg chg="add mod">
          <ac:chgData name="Ioana Cosoreanu-Seres" userId="d6c40646-e221-4492-866d-089ce7367eea" providerId="ADAL" clId="{24FBAE67-7AC0-48D0-865C-32B55CA6DED1}" dt="2023-03-20T12:11:34.271" v="683"/>
          <ac:spMkLst>
            <pc:docMk/>
            <pc:sldMk cId="3571516367" sldId="258"/>
            <ac:spMk id="19" creationId="{FD407B0A-9394-8D2E-4464-4AD9D20146D4}"/>
          </ac:spMkLst>
        </pc:spChg>
        <pc:graphicFrameChg chg="add del mod">
          <ac:chgData name="Ioana Cosoreanu-Seres" userId="d6c40646-e221-4492-866d-089ce7367eea" providerId="ADAL" clId="{24FBAE67-7AC0-48D0-865C-32B55CA6DED1}" dt="2023-03-20T14:57:41.350" v="725" actId="478"/>
          <ac:graphicFrameMkLst>
            <pc:docMk/>
            <pc:sldMk cId="3571516367" sldId="258"/>
            <ac:graphicFrameMk id="8" creationId="{E5AB6C40-0989-9841-0A74-1EEC0DC33F2D}"/>
          </ac:graphicFrameMkLst>
        </pc:graphicFrameChg>
      </pc:sldChg>
      <pc:sldChg chg="addSp delSp modSp mod modClrScheme chgLayout">
        <pc:chgData name="Ioana Cosoreanu-Seres" userId="d6c40646-e221-4492-866d-089ce7367eea" providerId="ADAL" clId="{24FBAE67-7AC0-48D0-865C-32B55CA6DED1}" dt="2023-03-20T12:15:48.574" v="717" actId="20577"/>
        <pc:sldMkLst>
          <pc:docMk/>
          <pc:sldMk cId="379728094" sldId="262"/>
        </pc:sldMkLst>
        <pc:spChg chg="mod ord">
          <ac:chgData name="Ioana Cosoreanu-Seres" userId="d6c40646-e221-4492-866d-089ce7367eea" providerId="ADAL" clId="{24FBAE67-7AC0-48D0-865C-32B55CA6DED1}" dt="2023-03-20T12:10:13.448" v="673" actId="27636"/>
          <ac:spMkLst>
            <pc:docMk/>
            <pc:sldMk cId="379728094" sldId="262"/>
            <ac:spMk id="2" creationId="{B1FE5F11-B7B9-4B80-8C6A-A8A7A7190B77}"/>
          </ac:spMkLst>
        </pc:spChg>
        <pc:spChg chg="mod ord">
          <ac:chgData name="Ioana Cosoreanu-Seres" userId="d6c40646-e221-4492-866d-089ce7367eea" providerId="ADAL" clId="{24FBAE67-7AC0-48D0-865C-32B55CA6DED1}" dt="2023-03-20T12:10:24.579" v="677" actId="14100"/>
          <ac:spMkLst>
            <pc:docMk/>
            <pc:sldMk cId="379728094" sldId="262"/>
            <ac:spMk id="3" creationId="{DA8AFAA9-633A-475C-B8ED-840A34F7294D}"/>
          </ac:spMkLst>
        </pc:spChg>
        <pc:spChg chg="add del mod">
          <ac:chgData name="Ioana Cosoreanu-Seres" userId="d6c40646-e221-4492-866d-089ce7367eea" providerId="ADAL" clId="{24FBAE67-7AC0-48D0-865C-32B55CA6DED1}" dt="2023-03-20T12:08:40.640" v="663" actId="478"/>
          <ac:spMkLst>
            <pc:docMk/>
            <pc:sldMk cId="379728094" sldId="262"/>
            <ac:spMk id="12" creationId="{7492359F-E175-6C8E-3D56-7B94B974E994}"/>
          </ac:spMkLst>
        </pc:spChg>
        <pc:spChg chg="add del mod">
          <ac:chgData name="Ioana Cosoreanu-Seres" userId="d6c40646-e221-4492-866d-089ce7367eea" providerId="ADAL" clId="{24FBAE67-7AC0-48D0-865C-32B55CA6DED1}" dt="2023-03-20T12:08:37.674" v="662" actId="478"/>
          <ac:spMkLst>
            <pc:docMk/>
            <pc:sldMk cId="379728094" sldId="262"/>
            <ac:spMk id="14" creationId="{54B61E46-8690-9F50-3485-3D3246E58ACD}"/>
          </ac:spMkLst>
        </pc:spChg>
        <pc:spChg chg="add mod ord">
          <ac:chgData name="Ioana Cosoreanu-Seres" userId="d6c40646-e221-4492-866d-089ce7367eea" providerId="ADAL" clId="{24FBAE67-7AC0-48D0-865C-32B55CA6DED1}" dt="2023-03-20T12:15:48.574" v="717" actId="20577"/>
          <ac:spMkLst>
            <pc:docMk/>
            <pc:sldMk cId="379728094" sldId="262"/>
            <ac:spMk id="16" creationId="{2ED643D9-1B0C-F3D2-2F93-23B2AF331E89}"/>
          </ac:spMkLst>
        </pc:spChg>
        <pc:spChg chg="add mod ord">
          <ac:chgData name="Ioana Cosoreanu-Seres" userId="d6c40646-e221-4492-866d-089ce7367eea" providerId="ADAL" clId="{24FBAE67-7AC0-48D0-865C-32B55CA6DED1}" dt="2023-03-20T12:10:13.406" v="671" actId="700"/>
          <ac:spMkLst>
            <pc:docMk/>
            <pc:sldMk cId="379728094" sldId="262"/>
            <ac:spMk id="18" creationId="{76915A5B-8F7C-BDF0-5BD3-4DAEEB79275B}"/>
          </ac:spMkLst>
        </pc:spChg>
        <pc:spChg chg="add mod ord">
          <ac:chgData name="Ioana Cosoreanu-Seres" userId="d6c40646-e221-4492-866d-089ce7367eea" providerId="ADAL" clId="{24FBAE67-7AC0-48D0-865C-32B55CA6DED1}" dt="2023-03-20T12:10:13.406" v="671" actId="700"/>
          <ac:spMkLst>
            <pc:docMk/>
            <pc:sldMk cId="379728094" sldId="262"/>
            <ac:spMk id="20" creationId="{C077FBBD-4206-C19D-7532-7E512EC8F44A}"/>
          </ac:spMkLst>
        </pc:spChg>
        <pc:picChg chg="mod">
          <ac:chgData name="Ioana Cosoreanu-Seres" userId="d6c40646-e221-4492-866d-089ce7367eea" providerId="ADAL" clId="{24FBAE67-7AC0-48D0-865C-32B55CA6DED1}" dt="2023-03-20T12:10:31.919" v="680" actId="1076"/>
          <ac:picMkLst>
            <pc:docMk/>
            <pc:sldMk cId="379728094" sldId="262"/>
            <ac:picMk id="7" creationId="{8AC57500-4F0F-051C-2F1D-FBDC0D3D5310}"/>
          </ac:picMkLst>
        </pc:picChg>
      </pc:sldChg>
      <pc:sldChg chg="modSp mod">
        <pc:chgData name="Ioana Cosoreanu-Seres" userId="d6c40646-e221-4492-866d-089ce7367eea" providerId="ADAL" clId="{24FBAE67-7AC0-48D0-865C-32B55CA6DED1}" dt="2023-03-20T10:58:39.183" v="480" actId="20577"/>
        <pc:sldMkLst>
          <pc:docMk/>
          <pc:sldMk cId="2619301236" sldId="264"/>
        </pc:sldMkLst>
        <pc:spChg chg="mod">
          <ac:chgData name="Ioana Cosoreanu-Seres" userId="d6c40646-e221-4492-866d-089ce7367eea" providerId="ADAL" clId="{24FBAE67-7AC0-48D0-865C-32B55CA6DED1}" dt="2023-03-20T10:58:39.183" v="480" actId="20577"/>
          <ac:spMkLst>
            <pc:docMk/>
            <pc:sldMk cId="2619301236" sldId="264"/>
            <ac:spMk id="23" creationId="{637DEDF5-3FCD-4BC2-86A5-7BE2BF01EA38}"/>
          </ac:spMkLst>
        </pc:spChg>
      </pc:sldChg>
      <pc:sldChg chg="addSp delSp modSp mod chgLayout modNotesTx">
        <pc:chgData name="Ioana Cosoreanu-Seres" userId="d6c40646-e221-4492-866d-089ce7367eea" providerId="ADAL" clId="{24FBAE67-7AC0-48D0-865C-32B55CA6DED1}" dt="2023-03-20T11:04:34.237" v="622" actId="20577"/>
        <pc:sldMkLst>
          <pc:docMk/>
          <pc:sldMk cId="2499682613" sldId="269"/>
        </pc:sldMkLst>
        <pc:spChg chg="mod ord">
          <ac:chgData name="Ioana Cosoreanu-Seres" userId="d6c40646-e221-4492-866d-089ce7367eea" providerId="ADAL" clId="{24FBAE67-7AC0-48D0-865C-32B55CA6DED1}" dt="2023-03-20T10:51:06.574" v="385" actId="700"/>
          <ac:spMkLst>
            <pc:docMk/>
            <pc:sldMk cId="2499682613" sldId="269"/>
            <ac:spMk id="3" creationId="{3E5FEE2D-79E5-4C1D-8BF7-EE619CA7039A}"/>
          </ac:spMkLst>
        </pc:spChg>
        <pc:spChg chg="add del mod ord">
          <ac:chgData name="Ioana Cosoreanu-Seres" userId="d6c40646-e221-4492-866d-089ce7367eea" providerId="ADAL" clId="{24FBAE67-7AC0-48D0-865C-32B55CA6DED1}" dt="2023-03-20T10:58:26.478" v="472" actId="20577"/>
          <ac:spMkLst>
            <pc:docMk/>
            <pc:sldMk cId="2499682613" sldId="269"/>
            <ac:spMk id="7" creationId="{E7F1AE66-47AA-4110-86B9-0626D4953989}"/>
          </ac:spMkLst>
        </pc:spChg>
        <pc:spChg chg="add del mod ord">
          <ac:chgData name="Ioana Cosoreanu-Seres" userId="d6c40646-e221-4492-866d-089ce7367eea" providerId="ADAL" clId="{24FBAE67-7AC0-48D0-865C-32B55CA6DED1}" dt="2023-03-20T10:51:06.574" v="385" actId="700"/>
          <ac:spMkLst>
            <pc:docMk/>
            <pc:sldMk cId="2499682613" sldId="269"/>
            <ac:spMk id="8" creationId="{8BA5A93F-DCAE-40B8-8E94-3239A1A6A21A}"/>
          </ac:spMkLst>
        </pc:spChg>
        <pc:spChg chg="mod ord">
          <ac:chgData name="Ioana Cosoreanu-Seres" userId="d6c40646-e221-4492-866d-089ce7367eea" providerId="ADAL" clId="{24FBAE67-7AC0-48D0-865C-32B55CA6DED1}" dt="2023-03-20T10:51:06.574" v="385" actId="700"/>
          <ac:spMkLst>
            <pc:docMk/>
            <pc:sldMk cId="2499682613" sldId="269"/>
            <ac:spMk id="9" creationId="{03091613-153A-4005-9F4D-2F185AE5F7BF}"/>
          </ac:spMkLst>
        </pc:spChg>
        <pc:spChg chg="add del mod ord">
          <ac:chgData name="Ioana Cosoreanu-Seres" userId="d6c40646-e221-4492-866d-089ce7367eea" providerId="ADAL" clId="{24FBAE67-7AC0-48D0-865C-32B55CA6DED1}" dt="2023-03-20T10:51:06.574" v="385" actId="700"/>
          <ac:spMkLst>
            <pc:docMk/>
            <pc:sldMk cId="2499682613" sldId="269"/>
            <ac:spMk id="10" creationId="{299C2037-ED05-EBCE-485F-254932956738}"/>
          </ac:spMkLst>
        </pc:spChg>
        <pc:spChg chg="add mod">
          <ac:chgData name="Ioana Cosoreanu-Seres" userId="d6c40646-e221-4492-866d-089ce7367eea" providerId="ADAL" clId="{24FBAE67-7AC0-48D0-865C-32B55CA6DED1}" dt="2023-03-20T11:03:03.719" v="510" actId="20577"/>
          <ac:spMkLst>
            <pc:docMk/>
            <pc:sldMk cId="2499682613" sldId="269"/>
            <ac:spMk id="11" creationId="{E48546A4-5CEE-CE2E-87D0-A7C815877847}"/>
          </ac:spMkLst>
        </pc:spChg>
        <pc:spChg chg="add del mod">
          <ac:chgData name="Ioana Cosoreanu-Seres" userId="d6c40646-e221-4492-866d-089ce7367eea" providerId="ADAL" clId="{24FBAE67-7AC0-48D0-865C-32B55CA6DED1}" dt="2023-03-20T10:50:36.636" v="381" actId="26606"/>
          <ac:spMkLst>
            <pc:docMk/>
            <pc:sldMk cId="2499682613" sldId="269"/>
            <ac:spMk id="13" creationId="{DBD7DC72-6B30-EFC3-108B-924A066B819C}"/>
          </ac:spMkLst>
        </pc:spChg>
        <pc:spChg chg="add del mod">
          <ac:chgData name="Ioana Cosoreanu-Seres" userId="d6c40646-e221-4492-866d-089ce7367eea" providerId="ADAL" clId="{24FBAE67-7AC0-48D0-865C-32B55CA6DED1}" dt="2023-03-20T10:50:36.636" v="381" actId="26606"/>
          <ac:spMkLst>
            <pc:docMk/>
            <pc:sldMk cId="2499682613" sldId="269"/>
            <ac:spMk id="18" creationId="{FFD9849E-3B18-46F5-BF6A-BEFE478C8ADF}"/>
          </ac:spMkLst>
        </pc:spChg>
        <pc:spChg chg="add del mod">
          <ac:chgData name="Ioana Cosoreanu-Seres" userId="d6c40646-e221-4492-866d-089ce7367eea" providerId="ADAL" clId="{24FBAE67-7AC0-48D0-865C-32B55CA6DED1}" dt="2023-03-20T10:50:36.636" v="381" actId="26606"/>
          <ac:spMkLst>
            <pc:docMk/>
            <pc:sldMk cId="2499682613" sldId="269"/>
            <ac:spMk id="20" creationId="{72A6EF20-0D5A-D49D-0972-4BCF80461CB2}"/>
          </ac:spMkLst>
        </pc:spChg>
        <pc:spChg chg="add del mod">
          <ac:chgData name="Ioana Cosoreanu-Seres" userId="d6c40646-e221-4492-866d-089ce7367eea" providerId="ADAL" clId="{24FBAE67-7AC0-48D0-865C-32B55CA6DED1}" dt="2023-03-20T10:50:36.636" v="381" actId="26606"/>
          <ac:spMkLst>
            <pc:docMk/>
            <pc:sldMk cId="2499682613" sldId="269"/>
            <ac:spMk id="22" creationId="{65826779-A4D4-4D12-4BCB-3053D393894E}"/>
          </ac:spMkLst>
        </pc:spChg>
        <pc:spChg chg="add del mod">
          <ac:chgData name="Ioana Cosoreanu-Seres" userId="d6c40646-e221-4492-866d-089ce7367eea" providerId="ADAL" clId="{24FBAE67-7AC0-48D0-865C-32B55CA6DED1}" dt="2023-03-20T10:50:36.636" v="381" actId="26606"/>
          <ac:spMkLst>
            <pc:docMk/>
            <pc:sldMk cId="2499682613" sldId="269"/>
            <ac:spMk id="24" creationId="{D33950CC-140E-1507-3624-D3F00373EE64}"/>
          </ac:spMkLst>
        </pc:spChg>
        <pc:spChg chg="add del mod">
          <ac:chgData name="Ioana Cosoreanu-Seres" userId="d6c40646-e221-4492-866d-089ce7367eea" providerId="ADAL" clId="{24FBAE67-7AC0-48D0-865C-32B55CA6DED1}" dt="2023-03-20T10:50:36.636" v="381" actId="26606"/>
          <ac:spMkLst>
            <pc:docMk/>
            <pc:sldMk cId="2499682613" sldId="269"/>
            <ac:spMk id="26" creationId="{5AC87C25-83FF-93DE-5E17-5F6B1E71B0C6}"/>
          </ac:spMkLst>
        </pc:spChg>
        <pc:spChg chg="add del mod">
          <ac:chgData name="Ioana Cosoreanu-Seres" userId="d6c40646-e221-4492-866d-089ce7367eea" providerId="ADAL" clId="{24FBAE67-7AC0-48D0-865C-32B55CA6DED1}" dt="2023-03-20T10:50:36.636" v="381" actId="26606"/>
          <ac:spMkLst>
            <pc:docMk/>
            <pc:sldMk cId="2499682613" sldId="269"/>
            <ac:spMk id="28" creationId="{E76FF6F4-C4DE-C9F5-63B0-05EA981D0DF4}"/>
          </ac:spMkLst>
        </pc:spChg>
        <pc:spChg chg="add del mod">
          <ac:chgData name="Ioana Cosoreanu-Seres" userId="d6c40646-e221-4492-866d-089ce7367eea" providerId="ADAL" clId="{24FBAE67-7AC0-48D0-865C-32B55CA6DED1}" dt="2023-03-20T10:50:36.636" v="381" actId="26606"/>
          <ac:spMkLst>
            <pc:docMk/>
            <pc:sldMk cId="2499682613" sldId="269"/>
            <ac:spMk id="30" creationId="{95EA91E7-31DB-E340-B537-939020DD1075}"/>
          </ac:spMkLst>
        </pc:spChg>
        <pc:spChg chg="add del mod">
          <ac:chgData name="Ioana Cosoreanu-Seres" userId="d6c40646-e221-4492-866d-089ce7367eea" providerId="ADAL" clId="{24FBAE67-7AC0-48D0-865C-32B55CA6DED1}" dt="2023-03-20T10:50:36.636" v="381" actId="26606"/>
          <ac:spMkLst>
            <pc:docMk/>
            <pc:sldMk cId="2499682613" sldId="269"/>
            <ac:spMk id="32" creationId="{069B376B-A7B4-4561-46E9-C46DEF2AED83}"/>
          </ac:spMkLst>
        </pc:spChg>
        <pc:spChg chg="add del mod">
          <ac:chgData name="Ioana Cosoreanu-Seres" userId="d6c40646-e221-4492-866d-089ce7367eea" providerId="ADAL" clId="{24FBAE67-7AC0-48D0-865C-32B55CA6DED1}" dt="2023-03-20T10:50:36.636" v="381" actId="26606"/>
          <ac:spMkLst>
            <pc:docMk/>
            <pc:sldMk cId="2499682613" sldId="269"/>
            <ac:spMk id="34" creationId="{025FAEF8-C365-3286-821F-6FD45FA7E3E8}"/>
          </ac:spMkLst>
        </pc:spChg>
        <pc:spChg chg="add del mod">
          <ac:chgData name="Ioana Cosoreanu-Seres" userId="d6c40646-e221-4492-866d-089ce7367eea" providerId="ADAL" clId="{24FBAE67-7AC0-48D0-865C-32B55CA6DED1}" dt="2023-03-20T10:50:36.636" v="381" actId="26606"/>
          <ac:spMkLst>
            <pc:docMk/>
            <pc:sldMk cId="2499682613" sldId="269"/>
            <ac:spMk id="36" creationId="{4B2E5F88-2CC2-14A9-71D0-1A05C02E3535}"/>
          </ac:spMkLst>
        </pc:spChg>
        <pc:spChg chg="add del mod">
          <ac:chgData name="Ioana Cosoreanu-Seres" userId="d6c40646-e221-4492-866d-089ce7367eea" providerId="ADAL" clId="{24FBAE67-7AC0-48D0-865C-32B55CA6DED1}" dt="2023-03-20T10:50:36.636" v="381" actId="26606"/>
          <ac:spMkLst>
            <pc:docMk/>
            <pc:sldMk cId="2499682613" sldId="269"/>
            <ac:spMk id="38" creationId="{0B2970FB-169B-F4D1-6CD9-8ABB8C16A390}"/>
          </ac:spMkLst>
        </pc:spChg>
        <pc:spChg chg="add del mod">
          <ac:chgData name="Ioana Cosoreanu-Seres" userId="d6c40646-e221-4492-866d-089ce7367eea" providerId="ADAL" clId="{24FBAE67-7AC0-48D0-865C-32B55CA6DED1}" dt="2023-03-20T10:50:36.636" v="381" actId="26606"/>
          <ac:spMkLst>
            <pc:docMk/>
            <pc:sldMk cId="2499682613" sldId="269"/>
            <ac:spMk id="40" creationId="{8D210A02-14C5-9542-0939-892E6449FB78}"/>
          </ac:spMkLst>
        </pc:spChg>
        <pc:spChg chg="add del mod">
          <ac:chgData name="Ioana Cosoreanu-Seres" userId="d6c40646-e221-4492-866d-089ce7367eea" providerId="ADAL" clId="{24FBAE67-7AC0-48D0-865C-32B55CA6DED1}" dt="2023-03-20T10:50:36.636" v="381" actId="26606"/>
          <ac:spMkLst>
            <pc:docMk/>
            <pc:sldMk cId="2499682613" sldId="269"/>
            <ac:spMk id="42" creationId="{75FCD9FA-B6B1-4881-A709-F424A7CF00AC}"/>
          </ac:spMkLst>
        </pc:spChg>
        <pc:spChg chg="add del mod">
          <ac:chgData name="Ioana Cosoreanu-Seres" userId="d6c40646-e221-4492-866d-089ce7367eea" providerId="ADAL" clId="{24FBAE67-7AC0-48D0-865C-32B55CA6DED1}" dt="2023-03-20T10:50:36.636" v="381" actId="26606"/>
          <ac:spMkLst>
            <pc:docMk/>
            <pc:sldMk cId="2499682613" sldId="269"/>
            <ac:spMk id="44" creationId="{B04949B6-AF14-CB26-39E3-33134FB8B4EB}"/>
          </ac:spMkLst>
        </pc:spChg>
        <pc:spChg chg="add del mod">
          <ac:chgData name="Ioana Cosoreanu-Seres" userId="d6c40646-e221-4492-866d-089ce7367eea" providerId="ADAL" clId="{24FBAE67-7AC0-48D0-865C-32B55CA6DED1}" dt="2023-03-20T10:50:36.636" v="381" actId="26606"/>
          <ac:spMkLst>
            <pc:docMk/>
            <pc:sldMk cId="2499682613" sldId="269"/>
            <ac:spMk id="46" creationId="{33700058-EBF8-12AB-FF80-47EE01174B6C}"/>
          </ac:spMkLst>
        </pc:spChg>
        <pc:spChg chg="add del mod">
          <ac:chgData name="Ioana Cosoreanu-Seres" userId="d6c40646-e221-4492-866d-089ce7367eea" providerId="ADAL" clId="{24FBAE67-7AC0-48D0-865C-32B55CA6DED1}" dt="2023-03-20T10:50:36.636" v="381" actId="26606"/>
          <ac:spMkLst>
            <pc:docMk/>
            <pc:sldMk cId="2499682613" sldId="269"/>
            <ac:spMk id="48" creationId="{0995846F-3E8A-453C-9F53-AEF7DD0BF1C6}"/>
          </ac:spMkLst>
        </pc:spChg>
        <pc:spChg chg="add del mod">
          <ac:chgData name="Ioana Cosoreanu-Seres" userId="d6c40646-e221-4492-866d-089ce7367eea" providerId="ADAL" clId="{24FBAE67-7AC0-48D0-865C-32B55CA6DED1}" dt="2023-03-20T10:50:36.636" v="381" actId="26606"/>
          <ac:spMkLst>
            <pc:docMk/>
            <pc:sldMk cId="2499682613" sldId="269"/>
            <ac:spMk id="50" creationId="{8A2BDC8C-0030-71D8-9E58-9C94BD1A120E}"/>
          </ac:spMkLst>
        </pc:spChg>
        <pc:spChg chg="add del mod">
          <ac:chgData name="Ioana Cosoreanu-Seres" userId="d6c40646-e221-4492-866d-089ce7367eea" providerId="ADAL" clId="{24FBAE67-7AC0-48D0-865C-32B55CA6DED1}" dt="2023-03-20T10:50:36.636" v="381" actId="26606"/>
          <ac:spMkLst>
            <pc:docMk/>
            <pc:sldMk cId="2499682613" sldId="269"/>
            <ac:spMk id="52" creationId="{CD0E97A3-E2C8-5895-9544-B5F4DA64115C}"/>
          </ac:spMkLst>
        </pc:spChg>
        <pc:spChg chg="add del mod">
          <ac:chgData name="Ioana Cosoreanu-Seres" userId="d6c40646-e221-4492-866d-089ce7367eea" providerId="ADAL" clId="{24FBAE67-7AC0-48D0-865C-32B55CA6DED1}" dt="2023-03-20T10:50:36.636" v="381" actId="26606"/>
          <ac:spMkLst>
            <pc:docMk/>
            <pc:sldMk cId="2499682613" sldId="269"/>
            <ac:spMk id="54" creationId="{7990091D-C8AC-2708-8353-B409FA266271}"/>
          </ac:spMkLst>
        </pc:spChg>
        <pc:spChg chg="add del mod">
          <ac:chgData name="Ioana Cosoreanu-Seres" userId="d6c40646-e221-4492-866d-089ce7367eea" providerId="ADAL" clId="{24FBAE67-7AC0-48D0-865C-32B55CA6DED1}" dt="2023-03-20T10:50:36.636" v="381" actId="26606"/>
          <ac:spMkLst>
            <pc:docMk/>
            <pc:sldMk cId="2499682613" sldId="269"/>
            <ac:spMk id="56" creationId="{98FF8647-3DF3-E7C5-59C6-51F9CABDD867}"/>
          </ac:spMkLst>
        </pc:spChg>
        <pc:spChg chg="add del mod">
          <ac:chgData name="Ioana Cosoreanu-Seres" userId="d6c40646-e221-4492-866d-089ce7367eea" providerId="ADAL" clId="{24FBAE67-7AC0-48D0-865C-32B55CA6DED1}" dt="2023-03-20T10:50:36.636" v="381" actId="26606"/>
          <ac:spMkLst>
            <pc:docMk/>
            <pc:sldMk cId="2499682613" sldId="269"/>
            <ac:spMk id="58" creationId="{37B1D0AF-2FEE-FE59-347C-D03866F6D65D}"/>
          </ac:spMkLst>
        </pc:spChg>
        <pc:spChg chg="add del mod">
          <ac:chgData name="Ioana Cosoreanu-Seres" userId="d6c40646-e221-4492-866d-089ce7367eea" providerId="ADAL" clId="{24FBAE67-7AC0-48D0-865C-32B55CA6DED1}" dt="2023-03-20T10:50:36.636" v="381" actId="26606"/>
          <ac:spMkLst>
            <pc:docMk/>
            <pc:sldMk cId="2499682613" sldId="269"/>
            <ac:spMk id="60" creationId="{B58AF66B-4819-00A8-51AE-CEF664E03AF4}"/>
          </ac:spMkLst>
        </pc:spChg>
        <pc:spChg chg="add del mod">
          <ac:chgData name="Ioana Cosoreanu-Seres" userId="d6c40646-e221-4492-866d-089ce7367eea" providerId="ADAL" clId="{24FBAE67-7AC0-48D0-865C-32B55CA6DED1}" dt="2023-03-20T10:50:36.636" v="381" actId="26606"/>
          <ac:spMkLst>
            <pc:docMk/>
            <pc:sldMk cId="2499682613" sldId="269"/>
            <ac:spMk id="62" creationId="{201FE7DC-C517-8D7F-7FBB-7092140EB503}"/>
          </ac:spMkLst>
        </pc:spChg>
        <pc:picChg chg="del">
          <ac:chgData name="Ioana Cosoreanu-Seres" userId="d6c40646-e221-4492-866d-089ce7367eea" providerId="ADAL" clId="{24FBAE67-7AC0-48D0-865C-32B55CA6DED1}" dt="2023-03-20T10:47:51.978" v="321" actId="478"/>
          <ac:picMkLst>
            <pc:docMk/>
            <pc:sldMk cId="2499682613" sldId="269"/>
            <ac:picMk id="4" creationId="{EB40F476-61E7-0F32-5C14-584BD32BB9A6}"/>
          </ac:picMkLst>
        </pc:picChg>
        <pc:picChg chg="add mod">
          <ac:chgData name="Ioana Cosoreanu-Seres" userId="d6c40646-e221-4492-866d-089ce7367eea" providerId="ADAL" clId="{24FBAE67-7AC0-48D0-865C-32B55CA6DED1}" dt="2023-03-20T10:53:33.823" v="387" actId="14100"/>
          <ac:picMkLst>
            <pc:docMk/>
            <pc:sldMk cId="2499682613" sldId="269"/>
            <ac:picMk id="5" creationId="{43A42255-4237-4B05-C3BC-F959E185BAA6}"/>
          </ac:picMkLst>
        </pc:picChg>
        <pc:picChg chg="add del mod">
          <ac:chgData name="Ioana Cosoreanu-Seres" userId="d6c40646-e221-4492-866d-089ce7367eea" providerId="ADAL" clId="{24FBAE67-7AC0-48D0-865C-32B55CA6DED1}" dt="2023-03-20T10:57:07.653" v="456" actId="478"/>
          <ac:picMkLst>
            <pc:docMk/>
            <pc:sldMk cId="2499682613" sldId="269"/>
            <ac:picMk id="14" creationId="{6F95D5B6-C4BF-86F2-58C3-44A1B03C0050}"/>
          </ac:picMkLst>
        </pc:picChg>
        <pc:picChg chg="del mod">
          <ac:chgData name="Ioana Cosoreanu-Seres" userId="d6c40646-e221-4492-866d-089ce7367eea" providerId="ADAL" clId="{24FBAE67-7AC0-48D0-865C-32B55CA6DED1}" dt="2023-03-20T10:49:03.524" v="330" actId="478"/>
          <ac:picMkLst>
            <pc:docMk/>
            <pc:sldMk cId="2499682613" sldId="269"/>
            <ac:picMk id="16" creationId="{74E2ECEB-C15D-1D11-9130-15BF76C3FC49}"/>
          </ac:picMkLst>
        </pc:picChg>
        <pc:picChg chg="add mod">
          <ac:chgData name="Ioana Cosoreanu-Seres" userId="d6c40646-e221-4492-866d-089ce7367eea" providerId="ADAL" clId="{24FBAE67-7AC0-48D0-865C-32B55CA6DED1}" dt="2023-03-20T10:57:13.669" v="459" actId="1076"/>
          <ac:picMkLst>
            <pc:docMk/>
            <pc:sldMk cId="2499682613" sldId="269"/>
            <ac:picMk id="17" creationId="{C20C736D-632E-D334-1FBC-F14D68EE8CBB}"/>
          </ac:picMkLst>
        </pc:picChg>
      </pc:sldChg>
      <pc:sldChg chg="addSp delSp modSp mod modClrScheme chgLayout">
        <pc:chgData name="Ioana Cosoreanu-Seres" userId="d6c40646-e221-4492-866d-089ce7367eea" providerId="ADAL" clId="{24FBAE67-7AC0-48D0-865C-32B55CA6DED1}" dt="2023-03-20T12:06:42.186" v="648" actId="26606"/>
        <pc:sldMkLst>
          <pc:docMk/>
          <pc:sldMk cId="1969787568" sldId="271"/>
        </pc:sldMkLst>
        <pc:spChg chg="mod">
          <ac:chgData name="Ioana Cosoreanu-Seres" userId="d6c40646-e221-4492-866d-089ce7367eea" providerId="ADAL" clId="{24FBAE67-7AC0-48D0-865C-32B55CA6DED1}" dt="2023-03-20T12:06:42.186" v="648" actId="26606"/>
          <ac:spMkLst>
            <pc:docMk/>
            <pc:sldMk cId="1969787568" sldId="271"/>
            <ac:spMk id="2" creationId="{8BDF1EDE-5423-435C-B149-87AB1BC22B83}"/>
          </ac:spMkLst>
        </pc:spChg>
        <pc:spChg chg="mod">
          <ac:chgData name="Ioana Cosoreanu-Seres" userId="d6c40646-e221-4492-866d-089ce7367eea" providerId="ADAL" clId="{24FBAE67-7AC0-48D0-865C-32B55CA6DED1}" dt="2023-03-20T12:06:42.186" v="648" actId="26606"/>
          <ac:spMkLst>
            <pc:docMk/>
            <pc:sldMk cId="1969787568" sldId="271"/>
            <ac:spMk id="3" creationId="{AF64C29E-DF30-4DC6-AB95-2016F9A703B6}"/>
          </ac:spMkLst>
        </pc:spChg>
        <pc:spChg chg="mod modVis">
          <ac:chgData name="Ioana Cosoreanu-Seres" userId="d6c40646-e221-4492-866d-089ce7367eea" providerId="ADAL" clId="{24FBAE67-7AC0-48D0-865C-32B55CA6DED1}" dt="2023-03-20T12:06:42.186" v="648" actId="26606"/>
          <ac:spMkLst>
            <pc:docMk/>
            <pc:sldMk cId="1969787568" sldId="271"/>
            <ac:spMk id="4" creationId="{A47C7382-18E7-4821-8C61-461D6BBE08FC}"/>
          </ac:spMkLst>
        </pc:spChg>
        <pc:spChg chg="add del">
          <ac:chgData name="Ioana Cosoreanu-Seres" userId="d6c40646-e221-4492-866d-089ce7367eea" providerId="ADAL" clId="{24FBAE67-7AC0-48D0-865C-32B55CA6DED1}" dt="2023-03-20T12:06:42.186" v="648" actId="26606"/>
          <ac:spMkLst>
            <pc:docMk/>
            <pc:sldMk cId="1969787568" sldId="271"/>
            <ac:spMk id="5" creationId="{3990FA1B-5022-47AB-A0AE-8F5C5797997C}"/>
          </ac:spMkLst>
        </pc:spChg>
        <pc:spChg chg="mod modVis">
          <ac:chgData name="Ioana Cosoreanu-Seres" userId="d6c40646-e221-4492-866d-089ce7367eea" providerId="ADAL" clId="{24FBAE67-7AC0-48D0-865C-32B55CA6DED1}" dt="2023-03-20T12:06:42.186" v="648" actId="26606"/>
          <ac:spMkLst>
            <pc:docMk/>
            <pc:sldMk cId="1969787568" sldId="271"/>
            <ac:spMk id="6" creationId="{4C127D99-645F-4FCF-9573-FDFE2A344FA9}"/>
          </ac:spMkLst>
        </pc:spChg>
        <pc:spChg chg="add del mod">
          <ac:chgData name="Ioana Cosoreanu-Seres" userId="d6c40646-e221-4492-866d-089ce7367eea" providerId="ADAL" clId="{24FBAE67-7AC0-48D0-865C-32B55CA6DED1}" dt="2023-03-20T12:06:42.183" v="647" actId="26606"/>
          <ac:spMkLst>
            <pc:docMk/>
            <pc:sldMk cId="1969787568" sldId="271"/>
            <ac:spMk id="11" creationId="{6E0A5F70-1894-E032-37FE-00AD87655F77}"/>
          </ac:spMkLst>
        </pc:spChg>
      </pc:sldChg>
      <pc:sldChg chg="addSp delSp modSp mod modClrScheme chgLayout modNotesTx">
        <pc:chgData name="Ioana Cosoreanu-Seres" userId="d6c40646-e221-4492-866d-089ce7367eea" providerId="ADAL" clId="{24FBAE67-7AC0-48D0-865C-32B55CA6DED1}" dt="2023-03-20T12:07:37.875" v="657" actId="1076"/>
        <pc:sldMkLst>
          <pc:docMk/>
          <pc:sldMk cId="3435833723" sldId="272"/>
        </pc:sldMkLst>
        <pc:spChg chg="del mod">
          <ac:chgData name="Ioana Cosoreanu-Seres" userId="d6c40646-e221-4492-866d-089ce7367eea" providerId="ADAL" clId="{24FBAE67-7AC0-48D0-865C-32B55CA6DED1}" dt="2023-03-20T12:07:27.270" v="654" actId="478"/>
          <ac:spMkLst>
            <pc:docMk/>
            <pc:sldMk cId="3435833723" sldId="272"/>
            <ac:spMk id="3" creationId="{56E4276A-FE1A-BE2F-EF75-40AAAAD215F6}"/>
          </ac:spMkLst>
        </pc:spChg>
        <pc:spChg chg="mod">
          <ac:chgData name="Ioana Cosoreanu-Seres" userId="d6c40646-e221-4492-866d-089ce7367eea" providerId="ADAL" clId="{24FBAE67-7AC0-48D0-865C-32B55CA6DED1}" dt="2023-03-20T12:07:07.529" v="650" actId="26606"/>
          <ac:spMkLst>
            <pc:docMk/>
            <pc:sldMk cId="3435833723" sldId="272"/>
            <ac:spMk id="4" creationId="{5BD4D5EF-61A3-371B-D8C1-F0284EDBCCE6}"/>
          </ac:spMkLst>
        </pc:spChg>
        <pc:spChg chg="del">
          <ac:chgData name="Ioana Cosoreanu-Seres" userId="d6c40646-e221-4492-866d-089ce7367eea" providerId="ADAL" clId="{24FBAE67-7AC0-48D0-865C-32B55CA6DED1}" dt="2023-03-20T12:06:03.911" v="636" actId="26606"/>
          <ac:spMkLst>
            <pc:docMk/>
            <pc:sldMk cId="3435833723" sldId="272"/>
            <ac:spMk id="5" creationId="{81D7DE6D-6491-5332-7EF5-922110E40E2E}"/>
          </ac:spMkLst>
        </pc:spChg>
        <pc:spChg chg="mod">
          <ac:chgData name="Ioana Cosoreanu-Seres" userId="d6c40646-e221-4492-866d-089ce7367eea" providerId="ADAL" clId="{24FBAE67-7AC0-48D0-865C-32B55CA6DED1}" dt="2023-03-20T12:07:07.529" v="650" actId="26606"/>
          <ac:spMkLst>
            <pc:docMk/>
            <pc:sldMk cId="3435833723" sldId="272"/>
            <ac:spMk id="6" creationId="{0A356B78-E7E9-3788-7890-0F614D6787C8}"/>
          </ac:spMkLst>
        </pc:spChg>
        <pc:spChg chg="add del mod">
          <ac:chgData name="Ioana Cosoreanu-Seres" userId="d6c40646-e221-4492-866d-089ce7367eea" providerId="ADAL" clId="{24FBAE67-7AC0-48D0-865C-32B55CA6DED1}" dt="2023-03-20T12:07:31.425" v="655" actId="478"/>
          <ac:spMkLst>
            <pc:docMk/>
            <pc:sldMk cId="3435833723" sldId="272"/>
            <ac:spMk id="7" creationId="{76D62F89-7251-508B-8279-53E2E5EC1457}"/>
          </ac:spMkLst>
        </pc:spChg>
        <pc:spChg chg="add mod">
          <ac:chgData name="Ioana Cosoreanu-Seres" userId="d6c40646-e221-4492-866d-089ce7367eea" providerId="ADAL" clId="{24FBAE67-7AC0-48D0-865C-32B55CA6DED1}" dt="2023-03-20T12:07:07.529" v="650" actId="26606"/>
          <ac:spMkLst>
            <pc:docMk/>
            <pc:sldMk cId="3435833723" sldId="272"/>
            <ac:spMk id="14" creationId="{3A586235-C39C-022E-61AD-2FF96EAC41EC}"/>
          </ac:spMkLst>
        </pc:spChg>
        <pc:spChg chg="add mod">
          <ac:chgData name="Ioana Cosoreanu-Seres" userId="d6c40646-e221-4492-866d-089ce7367eea" providerId="ADAL" clId="{24FBAE67-7AC0-48D0-865C-32B55CA6DED1}" dt="2023-03-20T12:07:07.529" v="650" actId="26606"/>
          <ac:spMkLst>
            <pc:docMk/>
            <pc:sldMk cId="3435833723" sldId="272"/>
            <ac:spMk id="19" creationId="{35D20491-3867-DA5D-11F2-76D00ACC40E1}"/>
          </ac:spMkLst>
        </pc:spChg>
        <pc:spChg chg="add mod">
          <ac:chgData name="Ioana Cosoreanu-Seres" userId="d6c40646-e221-4492-866d-089ce7367eea" providerId="ADAL" clId="{24FBAE67-7AC0-48D0-865C-32B55CA6DED1}" dt="2023-03-20T12:07:07.529" v="650" actId="26606"/>
          <ac:spMkLst>
            <pc:docMk/>
            <pc:sldMk cId="3435833723" sldId="272"/>
            <ac:spMk id="21" creationId="{4195AE8C-D949-D2E6-11AA-D42F75866256}"/>
          </ac:spMkLst>
        </pc:spChg>
        <pc:spChg chg="add mod">
          <ac:chgData name="Ioana Cosoreanu-Seres" userId="d6c40646-e221-4492-866d-089ce7367eea" providerId="ADAL" clId="{24FBAE67-7AC0-48D0-865C-32B55CA6DED1}" dt="2023-03-20T12:07:07.529" v="650" actId="26606"/>
          <ac:spMkLst>
            <pc:docMk/>
            <pc:sldMk cId="3435833723" sldId="272"/>
            <ac:spMk id="23" creationId="{5D1D7BCB-7F66-2DD7-106A-B6ED197AC3D8}"/>
          </ac:spMkLst>
        </pc:spChg>
        <pc:spChg chg="add mod">
          <ac:chgData name="Ioana Cosoreanu-Seres" userId="d6c40646-e221-4492-866d-089ce7367eea" providerId="ADAL" clId="{24FBAE67-7AC0-48D0-865C-32B55CA6DED1}" dt="2023-03-20T12:07:07.529" v="650" actId="26606"/>
          <ac:spMkLst>
            <pc:docMk/>
            <pc:sldMk cId="3435833723" sldId="272"/>
            <ac:spMk id="25" creationId="{66B93033-7815-FD8C-AE41-ED9727E23F6B}"/>
          </ac:spMkLst>
        </pc:spChg>
        <pc:spChg chg="add mod">
          <ac:chgData name="Ioana Cosoreanu-Seres" userId="d6c40646-e221-4492-866d-089ce7367eea" providerId="ADAL" clId="{24FBAE67-7AC0-48D0-865C-32B55CA6DED1}" dt="2023-03-20T12:07:07.529" v="650" actId="26606"/>
          <ac:spMkLst>
            <pc:docMk/>
            <pc:sldMk cId="3435833723" sldId="272"/>
            <ac:spMk id="27" creationId="{1EEE0B93-DB91-58AD-5FA6-2E3421B27F48}"/>
          </ac:spMkLst>
        </pc:spChg>
        <pc:picChg chg="mod ord">
          <ac:chgData name="Ioana Cosoreanu-Seres" userId="d6c40646-e221-4492-866d-089ce7367eea" providerId="ADAL" clId="{24FBAE67-7AC0-48D0-865C-32B55CA6DED1}" dt="2023-03-20T12:07:37.875" v="657" actId="1076"/>
          <ac:picMkLst>
            <pc:docMk/>
            <pc:sldMk cId="3435833723" sldId="272"/>
            <ac:picMk id="9" creationId="{4232EDC8-6D5A-96EC-E993-467D491FA653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1D77C0-536B-4C10-9363-A84CEDE060F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C0AE37-B2A2-495A-911E-DD682FA2BD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Generate the performance report</a:t>
          </a:r>
        </a:p>
      </dgm:t>
    </dgm:pt>
    <dgm:pt modelId="{1779B0E6-10C2-43F7-B1D3-775938A8CFB4}" type="parTrans" cxnId="{098F06D3-B494-476D-B670-1FC6F5D9965B}">
      <dgm:prSet/>
      <dgm:spPr/>
      <dgm:t>
        <a:bodyPr/>
        <a:lstStyle/>
        <a:p>
          <a:endParaRPr lang="en-US"/>
        </a:p>
      </dgm:t>
    </dgm:pt>
    <dgm:pt modelId="{81A468A0-7045-4502-BD7C-F54B4FF25CE0}" type="sibTrans" cxnId="{098F06D3-B494-476D-B670-1FC6F5D9965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9CBD803-0D60-436F-A1B5-650432669C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Measuring performance</a:t>
          </a:r>
        </a:p>
      </dgm:t>
    </dgm:pt>
    <dgm:pt modelId="{3FCF93FD-3EBA-4427-BE0E-C864E9E42D7B}" type="parTrans" cxnId="{A3FA366D-1B3F-4FCC-B919-EF4DBAB0ABC3}">
      <dgm:prSet/>
      <dgm:spPr/>
      <dgm:t>
        <a:bodyPr/>
        <a:lstStyle/>
        <a:p>
          <a:endParaRPr lang="en-US"/>
        </a:p>
      </dgm:t>
    </dgm:pt>
    <dgm:pt modelId="{6CCAF8F7-939C-45A4-9EDC-19F407E8F287}" type="sibTrans" cxnId="{A3FA366D-1B3F-4FCC-B919-EF4DBAB0AB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6B660B7-0E5D-413C-AA95-69E8630EAD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was implemented</a:t>
          </a:r>
        </a:p>
      </dgm:t>
    </dgm:pt>
    <dgm:pt modelId="{68C36D7C-2F52-40A3-B5BB-C625FC1BA390}" type="parTrans" cxnId="{539E96EA-E7D7-4057-953A-7146CA1583AB}">
      <dgm:prSet/>
      <dgm:spPr/>
      <dgm:t>
        <a:bodyPr/>
        <a:lstStyle/>
        <a:p>
          <a:endParaRPr lang="en-US"/>
        </a:p>
      </dgm:t>
    </dgm:pt>
    <dgm:pt modelId="{031B8A4E-84F6-4464-B645-00AD39420B4B}" type="sibTrans" cxnId="{539E96EA-E7D7-4057-953A-7146CA1583AB}">
      <dgm:prSet/>
      <dgm:spPr/>
      <dgm:t>
        <a:bodyPr/>
        <a:lstStyle/>
        <a:p>
          <a:endParaRPr lang="en-US"/>
        </a:p>
      </dgm:t>
    </dgm:pt>
    <dgm:pt modelId="{C57666C2-4AF2-44E0-9D67-2C2EE71A3C3F}" type="pres">
      <dgm:prSet presAssocID="{471D77C0-536B-4C10-9363-A84CEDE060F0}" presName="root" presStyleCnt="0">
        <dgm:presLayoutVars>
          <dgm:dir/>
          <dgm:resizeHandles val="exact"/>
        </dgm:presLayoutVars>
      </dgm:prSet>
      <dgm:spPr/>
    </dgm:pt>
    <dgm:pt modelId="{6209D83C-FB26-4CEB-8D79-C644B6147FCB}" type="pres">
      <dgm:prSet presAssocID="{471D77C0-536B-4C10-9363-A84CEDE060F0}" presName="container" presStyleCnt="0">
        <dgm:presLayoutVars>
          <dgm:dir/>
          <dgm:resizeHandles val="exact"/>
        </dgm:presLayoutVars>
      </dgm:prSet>
      <dgm:spPr/>
    </dgm:pt>
    <dgm:pt modelId="{9DE05EC9-6913-48F6-924D-506877A1F54E}" type="pres">
      <dgm:prSet presAssocID="{06C0AE37-B2A2-495A-911E-DD682FA2BDE5}" presName="compNode" presStyleCnt="0"/>
      <dgm:spPr/>
    </dgm:pt>
    <dgm:pt modelId="{8F12235C-60FC-4275-A70C-FBBCD6EE3E93}" type="pres">
      <dgm:prSet presAssocID="{06C0AE37-B2A2-495A-911E-DD682FA2BDE5}" presName="iconBgRect" presStyleLbl="bgShp" presStyleIdx="0" presStyleCnt="3"/>
      <dgm:spPr/>
    </dgm:pt>
    <dgm:pt modelId="{55CB09E1-D6E2-4113-A864-C52962D41FDD}" type="pres">
      <dgm:prSet presAssocID="{06C0AE37-B2A2-495A-911E-DD682FA2BD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ort Add"/>
        </a:ext>
      </dgm:extLst>
    </dgm:pt>
    <dgm:pt modelId="{4A614950-FFFA-4291-A5A8-53CBC137D87F}" type="pres">
      <dgm:prSet presAssocID="{06C0AE37-B2A2-495A-911E-DD682FA2BDE5}" presName="spaceRect" presStyleCnt="0"/>
      <dgm:spPr/>
    </dgm:pt>
    <dgm:pt modelId="{D1583973-F237-49DA-843E-4FD4A9D81449}" type="pres">
      <dgm:prSet presAssocID="{06C0AE37-B2A2-495A-911E-DD682FA2BDE5}" presName="textRect" presStyleLbl="revTx" presStyleIdx="0" presStyleCnt="3">
        <dgm:presLayoutVars>
          <dgm:chMax val="1"/>
          <dgm:chPref val="1"/>
        </dgm:presLayoutVars>
      </dgm:prSet>
      <dgm:spPr/>
    </dgm:pt>
    <dgm:pt modelId="{BBADFBEF-1FFD-430D-9E0F-555AD62E6DBE}" type="pres">
      <dgm:prSet presAssocID="{81A468A0-7045-4502-BD7C-F54B4FF25CE0}" presName="sibTrans" presStyleLbl="sibTrans2D1" presStyleIdx="0" presStyleCnt="0"/>
      <dgm:spPr/>
    </dgm:pt>
    <dgm:pt modelId="{F69E0E19-9158-4ED2-90C8-FB2128FD7527}" type="pres">
      <dgm:prSet presAssocID="{49CBD803-0D60-436F-A1B5-650432669CE2}" presName="compNode" presStyleCnt="0"/>
      <dgm:spPr/>
    </dgm:pt>
    <dgm:pt modelId="{B9B6014C-D927-46C3-B02E-CB69889A7D37}" type="pres">
      <dgm:prSet presAssocID="{49CBD803-0D60-436F-A1B5-650432669CE2}" presName="iconBgRect" presStyleLbl="bgShp" presStyleIdx="1" presStyleCnt="3"/>
      <dgm:spPr/>
    </dgm:pt>
    <dgm:pt modelId="{D2C527F4-D23C-4E30-8D7C-9D5FADB64685}" type="pres">
      <dgm:prSet presAssocID="{49CBD803-0D60-436F-A1B5-650432669CE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ent Urgent"/>
        </a:ext>
      </dgm:extLst>
    </dgm:pt>
    <dgm:pt modelId="{FAE59BE7-F8BA-440A-8252-4A766364DC02}" type="pres">
      <dgm:prSet presAssocID="{49CBD803-0D60-436F-A1B5-650432669CE2}" presName="spaceRect" presStyleCnt="0"/>
      <dgm:spPr/>
    </dgm:pt>
    <dgm:pt modelId="{0B832A24-1FE6-424B-953B-FA38C5793DB9}" type="pres">
      <dgm:prSet presAssocID="{49CBD803-0D60-436F-A1B5-650432669CE2}" presName="textRect" presStyleLbl="revTx" presStyleIdx="1" presStyleCnt="3">
        <dgm:presLayoutVars>
          <dgm:chMax val="1"/>
          <dgm:chPref val="1"/>
        </dgm:presLayoutVars>
      </dgm:prSet>
      <dgm:spPr/>
    </dgm:pt>
    <dgm:pt modelId="{FDEF92D7-56AB-4A92-A522-A5483DE0D704}" type="pres">
      <dgm:prSet presAssocID="{6CCAF8F7-939C-45A4-9EDC-19F407E8F287}" presName="sibTrans" presStyleLbl="sibTrans2D1" presStyleIdx="0" presStyleCnt="0"/>
      <dgm:spPr/>
    </dgm:pt>
    <dgm:pt modelId="{851593E5-3F07-4DE3-A954-6650DA5487F3}" type="pres">
      <dgm:prSet presAssocID="{26B660B7-0E5D-413C-AA95-69E8630EAD37}" presName="compNode" presStyleCnt="0"/>
      <dgm:spPr/>
    </dgm:pt>
    <dgm:pt modelId="{B9649FC5-9040-47CF-A1B5-83CC59CB76E7}" type="pres">
      <dgm:prSet presAssocID="{26B660B7-0E5D-413C-AA95-69E8630EAD37}" presName="iconBgRect" presStyleLbl="bgShp" presStyleIdx="2" presStyleCnt="3"/>
      <dgm:spPr/>
    </dgm:pt>
    <dgm:pt modelId="{3F57ADDF-8AA2-4299-8415-1911DC10A88F}" type="pres">
      <dgm:prSet presAssocID="{26B660B7-0E5D-413C-AA95-69E8630EAD3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ruitment Management"/>
        </a:ext>
      </dgm:extLst>
    </dgm:pt>
    <dgm:pt modelId="{6D2C90D2-DBCB-4A5F-B93E-356379220022}" type="pres">
      <dgm:prSet presAssocID="{26B660B7-0E5D-413C-AA95-69E8630EAD37}" presName="spaceRect" presStyleCnt="0"/>
      <dgm:spPr/>
    </dgm:pt>
    <dgm:pt modelId="{2AAD8431-08CE-4E26-BDDA-E8BA09652423}" type="pres">
      <dgm:prSet presAssocID="{26B660B7-0E5D-413C-AA95-69E8630EAD3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B098C04-E6FD-49AD-AB1E-B3EA58D4A1FF}" type="presOf" srcId="{471D77C0-536B-4C10-9363-A84CEDE060F0}" destId="{C57666C2-4AF2-44E0-9D67-2C2EE71A3C3F}" srcOrd="0" destOrd="0" presId="urn:microsoft.com/office/officeart/2018/2/layout/IconCircleList"/>
    <dgm:cxn modelId="{7D73000D-B50E-46FB-B6D0-F5F48C80C0F5}" type="presOf" srcId="{26B660B7-0E5D-413C-AA95-69E8630EAD37}" destId="{2AAD8431-08CE-4E26-BDDA-E8BA09652423}" srcOrd="0" destOrd="0" presId="urn:microsoft.com/office/officeart/2018/2/layout/IconCircleList"/>
    <dgm:cxn modelId="{036E9342-25AF-40A2-AA73-BC45D7517E80}" type="presOf" srcId="{49CBD803-0D60-436F-A1B5-650432669CE2}" destId="{0B832A24-1FE6-424B-953B-FA38C5793DB9}" srcOrd="0" destOrd="0" presId="urn:microsoft.com/office/officeart/2018/2/layout/IconCircleList"/>
    <dgm:cxn modelId="{A3FA366D-1B3F-4FCC-B919-EF4DBAB0ABC3}" srcId="{471D77C0-536B-4C10-9363-A84CEDE060F0}" destId="{49CBD803-0D60-436F-A1B5-650432669CE2}" srcOrd="1" destOrd="0" parTransId="{3FCF93FD-3EBA-4427-BE0E-C864E9E42D7B}" sibTransId="{6CCAF8F7-939C-45A4-9EDC-19F407E8F287}"/>
    <dgm:cxn modelId="{E3056788-1424-4991-86FE-729512FA60BA}" type="presOf" srcId="{06C0AE37-B2A2-495A-911E-DD682FA2BDE5}" destId="{D1583973-F237-49DA-843E-4FD4A9D81449}" srcOrd="0" destOrd="0" presId="urn:microsoft.com/office/officeart/2018/2/layout/IconCircleList"/>
    <dgm:cxn modelId="{136C8F8B-C4F1-442A-8342-EB51BDFDD4F2}" type="presOf" srcId="{6CCAF8F7-939C-45A4-9EDC-19F407E8F287}" destId="{FDEF92D7-56AB-4A92-A522-A5483DE0D704}" srcOrd="0" destOrd="0" presId="urn:microsoft.com/office/officeart/2018/2/layout/IconCircleList"/>
    <dgm:cxn modelId="{E0D4CDD1-5C33-4B8B-9989-2017A2F07972}" type="presOf" srcId="{81A468A0-7045-4502-BD7C-F54B4FF25CE0}" destId="{BBADFBEF-1FFD-430D-9E0F-555AD62E6DBE}" srcOrd="0" destOrd="0" presId="urn:microsoft.com/office/officeart/2018/2/layout/IconCircleList"/>
    <dgm:cxn modelId="{098F06D3-B494-476D-B670-1FC6F5D9965B}" srcId="{471D77C0-536B-4C10-9363-A84CEDE060F0}" destId="{06C0AE37-B2A2-495A-911E-DD682FA2BDE5}" srcOrd="0" destOrd="0" parTransId="{1779B0E6-10C2-43F7-B1D3-775938A8CFB4}" sibTransId="{81A468A0-7045-4502-BD7C-F54B4FF25CE0}"/>
    <dgm:cxn modelId="{539E96EA-E7D7-4057-953A-7146CA1583AB}" srcId="{471D77C0-536B-4C10-9363-A84CEDE060F0}" destId="{26B660B7-0E5D-413C-AA95-69E8630EAD37}" srcOrd="2" destOrd="0" parTransId="{68C36D7C-2F52-40A3-B5BB-C625FC1BA390}" sibTransId="{031B8A4E-84F6-4464-B645-00AD39420B4B}"/>
    <dgm:cxn modelId="{F1C3FCB9-C6FD-487F-A23D-FC1A3296356F}" type="presParOf" srcId="{C57666C2-4AF2-44E0-9D67-2C2EE71A3C3F}" destId="{6209D83C-FB26-4CEB-8D79-C644B6147FCB}" srcOrd="0" destOrd="0" presId="urn:microsoft.com/office/officeart/2018/2/layout/IconCircleList"/>
    <dgm:cxn modelId="{DD7645D1-8A44-4EBC-B8A3-9E4D4D3359D4}" type="presParOf" srcId="{6209D83C-FB26-4CEB-8D79-C644B6147FCB}" destId="{9DE05EC9-6913-48F6-924D-506877A1F54E}" srcOrd="0" destOrd="0" presId="urn:microsoft.com/office/officeart/2018/2/layout/IconCircleList"/>
    <dgm:cxn modelId="{88F34FB4-B9F3-4F1D-B24B-34153C778793}" type="presParOf" srcId="{9DE05EC9-6913-48F6-924D-506877A1F54E}" destId="{8F12235C-60FC-4275-A70C-FBBCD6EE3E93}" srcOrd="0" destOrd="0" presId="urn:microsoft.com/office/officeart/2018/2/layout/IconCircleList"/>
    <dgm:cxn modelId="{1C1E89A9-F255-4D69-ADFC-00313B073B36}" type="presParOf" srcId="{9DE05EC9-6913-48F6-924D-506877A1F54E}" destId="{55CB09E1-D6E2-4113-A864-C52962D41FDD}" srcOrd="1" destOrd="0" presId="urn:microsoft.com/office/officeart/2018/2/layout/IconCircleList"/>
    <dgm:cxn modelId="{B5109801-FA94-4736-93C1-74E88782A1E5}" type="presParOf" srcId="{9DE05EC9-6913-48F6-924D-506877A1F54E}" destId="{4A614950-FFFA-4291-A5A8-53CBC137D87F}" srcOrd="2" destOrd="0" presId="urn:microsoft.com/office/officeart/2018/2/layout/IconCircleList"/>
    <dgm:cxn modelId="{D60E5249-65C3-4A62-8B9F-2547AAFABC32}" type="presParOf" srcId="{9DE05EC9-6913-48F6-924D-506877A1F54E}" destId="{D1583973-F237-49DA-843E-4FD4A9D81449}" srcOrd="3" destOrd="0" presId="urn:microsoft.com/office/officeart/2018/2/layout/IconCircleList"/>
    <dgm:cxn modelId="{02BA4A72-A27F-4D6F-8384-6D8A21239325}" type="presParOf" srcId="{6209D83C-FB26-4CEB-8D79-C644B6147FCB}" destId="{BBADFBEF-1FFD-430D-9E0F-555AD62E6DBE}" srcOrd="1" destOrd="0" presId="urn:microsoft.com/office/officeart/2018/2/layout/IconCircleList"/>
    <dgm:cxn modelId="{115EAC0D-4E8E-40ED-9F27-34DE2EEF3797}" type="presParOf" srcId="{6209D83C-FB26-4CEB-8D79-C644B6147FCB}" destId="{F69E0E19-9158-4ED2-90C8-FB2128FD7527}" srcOrd="2" destOrd="0" presId="urn:microsoft.com/office/officeart/2018/2/layout/IconCircleList"/>
    <dgm:cxn modelId="{68A76066-75D4-4BE0-80A4-949C4DD188F9}" type="presParOf" srcId="{F69E0E19-9158-4ED2-90C8-FB2128FD7527}" destId="{B9B6014C-D927-46C3-B02E-CB69889A7D37}" srcOrd="0" destOrd="0" presId="urn:microsoft.com/office/officeart/2018/2/layout/IconCircleList"/>
    <dgm:cxn modelId="{10979351-7B75-4337-AA20-7CE4B726A057}" type="presParOf" srcId="{F69E0E19-9158-4ED2-90C8-FB2128FD7527}" destId="{D2C527F4-D23C-4E30-8D7C-9D5FADB64685}" srcOrd="1" destOrd="0" presId="urn:microsoft.com/office/officeart/2018/2/layout/IconCircleList"/>
    <dgm:cxn modelId="{0FF0A3B3-D3FD-42C6-877A-483E57B77209}" type="presParOf" srcId="{F69E0E19-9158-4ED2-90C8-FB2128FD7527}" destId="{FAE59BE7-F8BA-440A-8252-4A766364DC02}" srcOrd="2" destOrd="0" presId="urn:microsoft.com/office/officeart/2018/2/layout/IconCircleList"/>
    <dgm:cxn modelId="{D0558F08-6752-4D16-BBEE-28647FF86863}" type="presParOf" srcId="{F69E0E19-9158-4ED2-90C8-FB2128FD7527}" destId="{0B832A24-1FE6-424B-953B-FA38C5793DB9}" srcOrd="3" destOrd="0" presId="urn:microsoft.com/office/officeart/2018/2/layout/IconCircleList"/>
    <dgm:cxn modelId="{DFEE745B-5CF2-457E-9479-F69DD6B0B033}" type="presParOf" srcId="{6209D83C-FB26-4CEB-8D79-C644B6147FCB}" destId="{FDEF92D7-56AB-4A92-A522-A5483DE0D704}" srcOrd="3" destOrd="0" presId="urn:microsoft.com/office/officeart/2018/2/layout/IconCircleList"/>
    <dgm:cxn modelId="{E8C9308A-71F2-4D51-A94B-FC4F823B1837}" type="presParOf" srcId="{6209D83C-FB26-4CEB-8D79-C644B6147FCB}" destId="{851593E5-3F07-4DE3-A954-6650DA5487F3}" srcOrd="4" destOrd="0" presId="urn:microsoft.com/office/officeart/2018/2/layout/IconCircleList"/>
    <dgm:cxn modelId="{75F9C5B3-BEEA-460B-AFEF-609FCBA8D2B2}" type="presParOf" srcId="{851593E5-3F07-4DE3-A954-6650DA5487F3}" destId="{B9649FC5-9040-47CF-A1B5-83CC59CB76E7}" srcOrd="0" destOrd="0" presId="urn:microsoft.com/office/officeart/2018/2/layout/IconCircleList"/>
    <dgm:cxn modelId="{CCD20671-5FFA-412F-A977-A686C934AEA4}" type="presParOf" srcId="{851593E5-3F07-4DE3-A954-6650DA5487F3}" destId="{3F57ADDF-8AA2-4299-8415-1911DC10A88F}" srcOrd="1" destOrd="0" presId="urn:microsoft.com/office/officeart/2018/2/layout/IconCircleList"/>
    <dgm:cxn modelId="{C9094CB3-46B8-4729-BF1D-30947395E163}" type="presParOf" srcId="{851593E5-3F07-4DE3-A954-6650DA5487F3}" destId="{6D2C90D2-DBCB-4A5F-B93E-356379220022}" srcOrd="2" destOrd="0" presId="urn:microsoft.com/office/officeart/2018/2/layout/IconCircleList"/>
    <dgm:cxn modelId="{09073B61-9C2C-4047-A876-A11A2E59A488}" type="presParOf" srcId="{851593E5-3F07-4DE3-A954-6650DA5487F3}" destId="{2AAD8431-08CE-4E26-BDDA-E8BA0965242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2235C-60FC-4275-A70C-FBBCD6EE3E93}">
      <dsp:nvSpPr>
        <dsp:cNvPr id="0" name=""/>
        <dsp:cNvSpPr/>
      </dsp:nvSpPr>
      <dsp:spPr>
        <a:xfrm>
          <a:off x="82613" y="1423833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CB09E1-D6E2-4113-A864-C52962D41FDD}">
      <dsp:nvSpPr>
        <dsp:cNvPr id="0" name=""/>
        <dsp:cNvSpPr/>
      </dsp:nvSpPr>
      <dsp:spPr>
        <a:xfrm>
          <a:off x="271034" y="1612255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83973-F237-49DA-843E-4FD4A9D81449}">
      <dsp:nvSpPr>
        <dsp:cNvPr id="0" name=""/>
        <dsp:cNvSpPr/>
      </dsp:nvSpPr>
      <dsp:spPr>
        <a:xfrm>
          <a:off x="1172126" y="1423833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Generate the performance report</a:t>
          </a:r>
        </a:p>
      </dsp:txBody>
      <dsp:txXfrm>
        <a:off x="1172126" y="1423833"/>
        <a:ext cx="2114937" cy="897246"/>
      </dsp:txXfrm>
    </dsp:sp>
    <dsp:sp modelId="{B9B6014C-D927-46C3-B02E-CB69889A7D37}">
      <dsp:nvSpPr>
        <dsp:cNvPr id="0" name=""/>
        <dsp:cNvSpPr/>
      </dsp:nvSpPr>
      <dsp:spPr>
        <a:xfrm>
          <a:off x="3655575" y="1423833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C527F4-D23C-4E30-8D7C-9D5FADB64685}">
      <dsp:nvSpPr>
        <dsp:cNvPr id="0" name=""/>
        <dsp:cNvSpPr/>
      </dsp:nvSpPr>
      <dsp:spPr>
        <a:xfrm>
          <a:off x="3843996" y="1612255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832A24-1FE6-424B-953B-FA38C5793DB9}">
      <dsp:nvSpPr>
        <dsp:cNvPr id="0" name=""/>
        <dsp:cNvSpPr/>
      </dsp:nvSpPr>
      <dsp:spPr>
        <a:xfrm>
          <a:off x="4745088" y="1423833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Measuring performance</a:t>
          </a:r>
        </a:p>
      </dsp:txBody>
      <dsp:txXfrm>
        <a:off x="4745088" y="1423833"/>
        <a:ext cx="2114937" cy="897246"/>
      </dsp:txXfrm>
    </dsp:sp>
    <dsp:sp modelId="{B9649FC5-9040-47CF-A1B5-83CC59CB76E7}">
      <dsp:nvSpPr>
        <dsp:cNvPr id="0" name=""/>
        <dsp:cNvSpPr/>
      </dsp:nvSpPr>
      <dsp:spPr>
        <a:xfrm>
          <a:off x="7228536" y="1423833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57ADDF-8AA2-4299-8415-1911DC10A88F}">
      <dsp:nvSpPr>
        <dsp:cNvPr id="0" name=""/>
        <dsp:cNvSpPr/>
      </dsp:nvSpPr>
      <dsp:spPr>
        <a:xfrm>
          <a:off x="7416958" y="1612255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D8431-08CE-4E26-BDDA-E8BA09652423}">
      <dsp:nvSpPr>
        <dsp:cNvPr id="0" name=""/>
        <dsp:cNvSpPr/>
      </dsp:nvSpPr>
      <dsp:spPr>
        <a:xfrm>
          <a:off x="8318049" y="1423833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What was implemented</a:t>
          </a:r>
        </a:p>
      </dsp:txBody>
      <dsp:txXfrm>
        <a:off x="8318049" y="1423833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15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1B1B1B"/>
              </a:solidFill>
              <a:effectLst/>
              <a:latin typeface="Inter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138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1B1B1B"/>
              </a:solidFill>
              <a:effectLst/>
              <a:latin typeface="Inter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73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200" b="0" i="0" u="none" dirty="0">
              <a:solidFill>
                <a:srgbClr val="174EA6"/>
              </a:solidFill>
              <a:effectLst/>
              <a:latin typeface="Segoe UI" panose="020B0502040204020203" pitchFamily="34" charset="0"/>
              <a:ea typeface="888 Black" panose="00000A00000000000000" pitchFamily="50" charset="0"/>
              <a:cs typeface="888 Black" panose="00000A00000000000000" pitchFamily="50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41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200" b="0" i="0" u="none" dirty="0">
              <a:solidFill>
                <a:srgbClr val="174EA6"/>
              </a:solidFill>
              <a:effectLst/>
              <a:latin typeface="Segoe UI" panose="020B0502040204020203" pitchFamily="34" charset="0"/>
              <a:ea typeface="888 Black" panose="00000A00000000000000" pitchFamily="50" charset="0"/>
              <a:cs typeface="888 Black" panose="00000A00000000000000" pitchFamily="50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634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u="none" dirty="0">
              <a:solidFill>
                <a:srgbClr val="FF0000"/>
              </a:solidFill>
              <a:latin typeface="888 Black" panose="00000A00000000000000" pitchFamily="50" charset="0"/>
              <a:ea typeface="888 Black" panose="00000A00000000000000" pitchFamily="50" charset="0"/>
              <a:cs typeface="888 Black" panose="00000A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27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64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28600" indent="-228600"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839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web performance optimization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0C86FF7-8976-B385-4EA8-B3E9FDAEA5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7571698-0269-1B13-34EC-740DBF963B14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1898988416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798B044-8DFD-F855-21F3-E5942CB08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4499" y="897148"/>
            <a:ext cx="6667501" cy="93165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WHY IS WEB PERFORMANCE IMPORTANT?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25D6F-978C-5075-AF16-1AFC0BD3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E83E2A-CCE5-29B0-2B56-1F50995D8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827" y="2062934"/>
            <a:ext cx="5310278" cy="42934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F66042-A8CF-1C30-EFA5-669F58A0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5" y="365125"/>
            <a:ext cx="3401291" cy="1463675"/>
          </a:xfrm>
        </p:spPr>
        <p:txBody>
          <a:bodyPr anchor="ctr">
            <a:normAutofit fontScale="90000"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kern="100" cap="none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 p</a:t>
            </a:r>
            <a:r>
              <a:rPr lang="en-US" sz="1800" kern="1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erformance is about how quickly content loads and the way it responds users to interaction.</a:t>
            </a:r>
            <a:br>
              <a:rPr lang="en-US" sz="1800" kern="1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kern="1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CB3069-2036-D885-73C3-FC94D2ADF38A}"/>
              </a:ext>
            </a:extLst>
          </p:cNvPr>
          <p:cNvSpPr txBox="1">
            <a:spLocks/>
          </p:cNvSpPr>
          <p:nvPr/>
        </p:nvSpPr>
        <p:spPr>
          <a:xfrm>
            <a:off x="468745" y="1653886"/>
            <a:ext cx="2782455" cy="1463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6400" kern="100" cap="none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It’s a good practice to test performance on same devices that the users have and choose the slowest devices</a:t>
            </a:r>
            <a:br>
              <a:rPr lang="en-US" sz="1800" kern="100" cap="none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kern="100" cap="none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02B668A-E36E-3B63-61BB-6A09D8D278FA}"/>
              </a:ext>
            </a:extLst>
          </p:cNvPr>
          <p:cNvSpPr txBox="1">
            <a:spLocks/>
          </p:cNvSpPr>
          <p:nvPr/>
        </p:nvSpPr>
        <p:spPr>
          <a:xfrm>
            <a:off x="468744" y="3117561"/>
            <a:ext cx="2782455" cy="1389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kern="100" cap="none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to test performance on regular base, monthly.</a:t>
            </a:r>
            <a:br>
              <a:rPr lang="en-US" sz="1800" kern="100" cap="none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kern="100" cap="none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41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539" y="436161"/>
            <a:ext cx="3958547" cy="1325563"/>
          </a:xfrm>
        </p:spPr>
        <p:txBody>
          <a:bodyPr/>
          <a:lstStyle/>
          <a:p>
            <a:r>
              <a:rPr lang="en-US" dirty="0"/>
              <a:t>Performance reports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42255-4237-4B05-C3BC-F959E185B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1" y="136525"/>
            <a:ext cx="5270709" cy="42623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8546A4-5CEE-CE2E-87D0-A7C815877847}"/>
              </a:ext>
            </a:extLst>
          </p:cNvPr>
          <p:cNvSpPr txBox="1"/>
          <p:nvPr/>
        </p:nvSpPr>
        <p:spPr>
          <a:xfrm>
            <a:off x="6761647" y="1761724"/>
            <a:ext cx="47163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– Lighthouse report – dev tools  </a:t>
            </a:r>
          </a:p>
          <a:p>
            <a:r>
              <a:rPr lang="en-US" sz="2400" dirty="0"/>
              <a:t>-  https://pagespeed.web.dev/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20C736D-632E-D334-1FBC-F14D68EE8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2780968"/>
            <a:ext cx="5524106" cy="39385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82100E-F51C-112D-7905-26E49B9E2B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245" y="4796567"/>
            <a:ext cx="48768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32EDC8-6D5A-96EC-E993-467D491FA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272" y="284910"/>
            <a:ext cx="7296728" cy="3374734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4D5EF-61A3-371B-D8C1-F0284EDBCC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E44525-9D68-74F1-FA58-C9D83BEFC8BD}"/>
              </a:ext>
            </a:extLst>
          </p:cNvPr>
          <p:cNvSpPr txBox="1"/>
          <p:nvPr/>
        </p:nvSpPr>
        <p:spPr>
          <a:xfrm>
            <a:off x="1533236" y="3969816"/>
            <a:ext cx="9125527" cy="1766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Largest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Contentful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Paint (LCP): measures how quickly the largest content element on the page (e.g. an image or video) is loaded.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First Input Delay (FID): measures how quickly the website responds to a user's first interaction (e.g. clicking a button).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Cumulative Layout Shift (CLS): measures how much the page layout shifts during loading. </a:t>
            </a:r>
          </a:p>
        </p:txBody>
      </p:sp>
    </p:spTree>
    <p:extLst>
      <p:ext uri="{BB962C8B-B14F-4D97-AF65-F5344CB8AC3E}">
        <p14:creationId xmlns:p14="http://schemas.microsoft.com/office/powerpoint/2010/main" val="343583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5D20491-3867-DA5D-11F2-76D00ACC4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328612"/>
            <a:ext cx="6924964" cy="3100388"/>
          </a:xfrm>
        </p:spPr>
        <p:txBody>
          <a:bodyPr/>
          <a:lstStyle/>
          <a:p>
            <a:r>
              <a:rPr lang="en-US" sz="1400" dirty="0"/>
              <a:t>LCP depends on: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to First Byte – the time calculated from the browser’s request until the first byte of data received from a web server:  reducing the redirects, serve from single domain, use a better protocol, like http2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Resource load delay  - by adding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fetchpriority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loading = eager; less complex DOM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Resource load time - reduce the 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bytes transferred over the network (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type)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 render delay - inline critical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defer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never lazy load LCP</a:t>
            </a:r>
          </a:p>
          <a:p>
            <a:pPr marL="342900" indent="-342900">
              <a:buFont typeface="+mj-lt"/>
              <a:buAutoNum type="arabicPeriod"/>
            </a:pP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4D5EF-61A3-371B-D8C1-F0284EDBCC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406560-B492-583A-2B5C-666667004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735" y="3330771"/>
            <a:ext cx="7107093" cy="257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4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5D20491-3867-DA5D-11F2-76D00ACC4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1855" y="430826"/>
            <a:ext cx="9490520" cy="2517631"/>
          </a:xfrm>
        </p:spPr>
        <p:txBody>
          <a:bodyPr/>
          <a:lstStyle/>
          <a:p>
            <a:r>
              <a:rPr lang="en-US" sz="1600" dirty="0"/>
              <a:t>CLS :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layout of a web page changes unexpectedly as the page loads, causing elements to shift or move around. </a:t>
            </a:r>
          </a:p>
          <a:p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means to avoid adding new content or changing the layout of existing content after the page has started loading. Dimensions should be added to all images and videos.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4D5EF-61A3-371B-D8C1-F0284EDBCC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53CC369-DE5D-1FB7-6DA0-A1387B618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46" y="3429000"/>
            <a:ext cx="11197550" cy="251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48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dirty="0"/>
              <a:t>Other Web Vitals Metrics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7" y="2546352"/>
            <a:ext cx="5984298" cy="364489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First </a:t>
            </a:r>
            <a:r>
              <a:rPr lang="en-US" sz="2400" dirty="0" err="1"/>
              <a:t>Contentful</a:t>
            </a:r>
            <a:r>
              <a:rPr lang="en-US" sz="2400" dirty="0"/>
              <a:t> Paint (FCP) -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measures how quickly the first piece of content is painted on the user's screen</a:t>
            </a:r>
            <a:r>
              <a:rPr lang="en-US" sz="24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Total Blocking Time (TTB) -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measures the total amount of time that a webpage is blocked from responding to user input during the loading process. 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Speed Index (SI) -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measure the perceived speed of a web page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16" name="Date Placeholder 6">
            <a:extLst>
              <a:ext uri="{FF2B5EF4-FFF2-40B4-BE49-F238E27FC236}">
                <a16:creationId xmlns:a16="http://schemas.microsoft.com/office/drawing/2014/main" id="{2ED643D9-1B0C-F3D2-2F93-23B2AF33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C57500-4F0F-051C-2F1D-FBDC0D3D5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774" y="2546352"/>
            <a:ext cx="3688151" cy="29590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95362"/>
            <a:ext cx="8421688" cy="729589"/>
          </a:xfrm>
        </p:spPr>
        <p:txBody>
          <a:bodyPr/>
          <a:lstStyle/>
          <a:p>
            <a:r>
              <a:rPr lang="en-US" dirty="0"/>
              <a:t>Areas to improve performance 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F58D5E-C09E-A008-EE41-D0FFBB954692}"/>
              </a:ext>
            </a:extLst>
          </p:cNvPr>
          <p:cNvSpPr txBox="1"/>
          <p:nvPr/>
        </p:nvSpPr>
        <p:spPr>
          <a:xfrm>
            <a:off x="1885156" y="1458496"/>
            <a:ext cx="231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831EF8-DC0C-AAA1-D6C4-BF8A9DD12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967" y="1316012"/>
            <a:ext cx="10981857" cy="931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BC1D6A-3D67-0D61-0E35-84EEF6B4C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967" y="2722028"/>
            <a:ext cx="10849769" cy="20629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0CDE5D-C99F-D286-E7FA-E7D17B001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781" y="5259687"/>
            <a:ext cx="10438606" cy="84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F58D5E-C09E-A008-EE41-D0FFBB954692}"/>
              </a:ext>
            </a:extLst>
          </p:cNvPr>
          <p:cNvSpPr txBox="1"/>
          <p:nvPr/>
        </p:nvSpPr>
        <p:spPr>
          <a:xfrm>
            <a:off x="1885156" y="1458496"/>
            <a:ext cx="231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CACCFC-6342-CF46-26A5-BC87C1E77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82841"/>
            <a:ext cx="10078244" cy="27976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498E0F-FD41-AC7D-CD3F-A2710DAC1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6" y="3283764"/>
            <a:ext cx="9897268" cy="23905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32C626-AC7C-65BE-20CA-A88EEAEFD1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6" y="5733110"/>
            <a:ext cx="10977959" cy="106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4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{211DD295-190F-44D1-A9CC-CDA5B0DF366F}tf67328976_win32</Template>
  <TotalTime>845</TotalTime>
  <Words>396</Words>
  <Application>Microsoft Office PowerPoint</Application>
  <PresentationFormat>Widescreen</PresentationFormat>
  <Paragraphs>49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888 Black</vt:lpstr>
      <vt:lpstr>Arial</vt:lpstr>
      <vt:lpstr>Calibri</vt:lpstr>
      <vt:lpstr>Inter</vt:lpstr>
      <vt:lpstr>Segoe UI</vt:lpstr>
      <vt:lpstr>Söhne</vt:lpstr>
      <vt:lpstr>Tenorite</vt:lpstr>
      <vt:lpstr>Wingdings</vt:lpstr>
      <vt:lpstr>Office Theme</vt:lpstr>
      <vt:lpstr>web performance optimization</vt:lpstr>
      <vt:lpstr>Web performance is about how quickly content loads and the way it responds users to interaction.  </vt:lpstr>
      <vt:lpstr>Performance reports</vt:lpstr>
      <vt:lpstr>PowerPoint Presentation</vt:lpstr>
      <vt:lpstr>PowerPoint Presentation</vt:lpstr>
      <vt:lpstr>PowerPoint Presentation</vt:lpstr>
      <vt:lpstr>Other Web Vitals Metrics  </vt:lpstr>
      <vt:lpstr>Areas to improve performance </vt:lpstr>
      <vt:lpstr>PowerPoint Presentation</vt:lpstr>
    </vt:vector>
  </TitlesOfParts>
  <Company>888 Holdings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CHROME Lighthouse report</dc:title>
  <dc:creator>Ioana Cosoreanu-Seres</dc:creator>
  <cp:lastModifiedBy>Ioana Cosoreanu-Seres</cp:lastModifiedBy>
  <cp:revision>2</cp:revision>
  <dcterms:created xsi:type="dcterms:W3CDTF">2023-02-24T12:02:03Z</dcterms:created>
  <dcterms:modified xsi:type="dcterms:W3CDTF">2023-12-08T08:28:04Z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9f21dbd3-4283-44b2-88d5-78cf713da369_Enabled">
    <vt:lpwstr>true</vt:lpwstr>
  </property>
  <property fmtid="{D5CDD505-2E9C-101B-9397-08002B2CF9AE}" pid="4" name="MSIP_Label_9f21dbd3-4283-44b2-88d5-78cf713da369_SetDate">
    <vt:lpwstr>2023-02-24T13:05:14Z</vt:lpwstr>
  </property>
  <property fmtid="{D5CDD505-2E9C-101B-9397-08002B2CF9AE}" pid="5" name="MSIP_Label_9f21dbd3-4283-44b2-88d5-78cf713da369_Method">
    <vt:lpwstr>Standard</vt:lpwstr>
  </property>
  <property fmtid="{D5CDD505-2E9C-101B-9397-08002B2CF9AE}" pid="6" name="MSIP_Label_9f21dbd3-4283-44b2-88d5-78cf713da369_Name">
    <vt:lpwstr>9f21dbd3-4283-44b2-88d5-78cf713da369</vt:lpwstr>
  </property>
  <property fmtid="{D5CDD505-2E9C-101B-9397-08002B2CF9AE}" pid="7" name="MSIP_Label_9f21dbd3-4283-44b2-88d5-78cf713da369_SiteId">
    <vt:lpwstr>1ac04339-8417-4387-b32c-9a9526779033</vt:lpwstr>
  </property>
  <property fmtid="{D5CDD505-2E9C-101B-9397-08002B2CF9AE}" pid="8" name="MSIP_Label_9f21dbd3-4283-44b2-88d5-78cf713da369_ActionId">
    <vt:lpwstr>2c1a27a6-75d0-4268-8b74-4d9b66ffb415</vt:lpwstr>
  </property>
  <property fmtid="{D5CDD505-2E9C-101B-9397-08002B2CF9AE}" pid="9" name="MSIP_Label_9f21dbd3-4283-44b2-88d5-78cf713da369_ContentBits">
    <vt:lpwstr>0</vt:lpwstr>
  </property>
</Properties>
</file>