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7bb2ef7c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7bb2ef7c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5a550859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5a550859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5a550859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5a550859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PISA data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Siobhan, Karl, and Hannah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000" y="335975"/>
            <a:ext cx="3216875" cy="450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5725" y="1147550"/>
            <a:ext cx="90102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65428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i="1" lang="en" sz="1800">
                <a:solidFill>
                  <a:srgbClr val="666666"/>
                </a:solidFill>
              </a:rPr>
              <a:t>Organisation for Economic Co-operation and Development(OECD)</a:t>
            </a:r>
            <a:endParaRPr i="1" sz="1800"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666666"/>
                </a:solidFill>
              </a:rPr>
              <a:t>US Marshall Plan formed Organisation for European Economic Cooperation (OEEC)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666666"/>
                </a:solidFill>
              </a:rPr>
              <a:t>USA and Canada joined to form OECD in 1960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666666"/>
                </a:solidFill>
              </a:rPr>
              <a:t>Today it includes 35 countries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666666"/>
                </a:solidFill>
              </a:rPr>
              <a:t>Headquartered in Paris, France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○"/>
            </a:pPr>
            <a:r>
              <a:rPr b="1" lang="en">
                <a:solidFill>
                  <a:srgbClr val="666666"/>
                </a:solidFill>
              </a:rPr>
              <a:t>Mission:</a:t>
            </a:r>
            <a:r>
              <a:rPr lang="en">
                <a:solidFill>
                  <a:srgbClr val="666666"/>
                </a:solidFill>
              </a:rPr>
              <a:t> “Promote policies that will improve the economic and social well-being of people around the world.”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●"/>
            </a:pPr>
            <a:r>
              <a:rPr i="1" lang="en" sz="1800">
                <a:solidFill>
                  <a:srgbClr val="666666"/>
                </a:solidFill>
              </a:rPr>
              <a:t>Programme for International Student Assessment (PISA) </a:t>
            </a:r>
            <a:r>
              <a:rPr i="1" lang="en">
                <a:solidFill>
                  <a:srgbClr val="666666"/>
                </a:solidFill>
              </a:rPr>
              <a:t> </a:t>
            </a:r>
            <a:endParaRPr i="1"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666666"/>
                </a:solidFill>
              </a:rPr>
              <a:t>The OECD administers a test to 500K 15 year old students in 72 countries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666666"/>
                </a:solidFill>
              </a:rPr>
              <a:t>2 Hour Test in Reading, Science, and Math +  1 Hour of Survey Questions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666666"/>
                </a:solidFill>
              </a:rPr>
              <a:t>Raw Test/Survey Data (922 fields!) and Interactive Reports available for free download on website</a:t>
            </a:r>
            <a:endParaRPr>
              <a:solidFill>
                <a:srgbClr val="666666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</a:pPr>
            <a:r>
              <a:rPr lang="en">
                <a:solidFill>
                  <a:srgbClr val="666666"/>
                </a:solidFill>
              </a:rPr>
              <a:t>Data from students, teachers, and school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666666"/>
                </a:solidFill>
              </a:rPr>
              <a:t>2003, 2006, 2012, and 2015 - we are using 2015 data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150" y="211900"/>
            <a:ext cx="3233400" cy="9356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31625" y="445025"/>
            <a:ext cx="50766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is the OECD and PISA?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What do we hope to do with it?</a:t>
            </a:r>
            <a:endParaRPr sz="24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Build models to predict the scores of students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Build models to predict if student scores will pass a certain threshold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776975"/>
            <a:ext cx="8520600" cy="29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Why?</a:t>
            </a:r>
            <a:endParaRPr sz="24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profiles of struggling kids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Distribute resources appropriately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smart policy to help kids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Think outside the box to address key survey factors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as a basis to create educational policy experiments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US data to focus on US policies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countries have cultural differences not in data (Finland teacher salaries, etc)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explore a comparison to a high performance country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4550" y="1920600"/>
            <a:ext cx="2342899" cy="1859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0747" y="294550"/>
            <a:ext cx="1488430" cy="9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6675" y="1728672"/>
            <a:ext cx="2145050" cy="16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our approach is:</a:t>
            </a:r>
            <a:endParaRPr sz="2400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Unsupervised learning: cluster analysis to ID important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PCA to combine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a potentially a paired down linear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Good for identifying policy things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 to ID kids who need help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network to ID kids who need help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Not: KNN (not good fit, take too long) NB (too many features - violates independence assumption)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