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72" r:id="rId6"/>
    <p:sldId id="260" r:id="rId7"/>
    <p:sldId id="267" r:id="rId8"/>
    <p:sldId id="263" r:id="rId9"/>
    <p:sldId id="268" r:id="rId10"/>
    <p:sldId id="269" r:id="rId11"/>
    <p:sldId id="270" r:id="rId12"/>
    <p:sldId id="271" r:id="rId13"/>
    <p:sldId id="273" r:id="rId14"/>
    <p:sldId id="265"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6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04:32:17.987"/>
    </inkml:context>
    <inkml:brush xml:id="br0">
      <inkml:brushProperty name="width" value="0.1" units="cm"/>
      <inkml:brushProperty name="height" value="0.1"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04:33:17.362"/>
    </inkml:context>
    <inkml:brush xml:id="br0">
      <inkml:brushProperty name="width" value="0.1" units="cm"/>
      <inkml:brushProperty name="height" value="0.1"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04:33:25.378"/>
    </inkml:context>
    <inkml:brush xml:id="br0">
      <inkml:brushProperty name="width" value="0.1" units="cm"/>
      <inkml:brushProperty name="height" value="0.1" units="cm"/>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04:33:31.584"/>
    </inkml:context>
    <inkml:brush xml:id="br0">
      <inkml:brushProperty name="width" value="0.1" units="cm"/>
      <inkml:brushProperty name="height" value="0.1" units="cm"/>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04:33:41.563"/>
    </inkml:context>
    <inkml:brush xml:id="br0">
      <inkml:brushProperty name="width" value="0.1" units="cm"/>
      <inkml:brushProperty name="height" value="0.1" units="cm"/>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04:33:53.329"/>
    </inkml:context>
    <inkml:brush xml:id="br0">
      <inkml:brushProperty name="width" value="0.1" units="cm"/>
      <inkml:brushProperty name="height" value="0.1" units="cm"/>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04:33:59.324"/>
    </inkml:context>
    <inkml:brush xml:id="br0">
      <inkml:brushProperty name="width" value="0.1" units="cm"/>
      <inkml:brushProperty name="height" value="0.1" units="cm"/>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04:34:05.042"/>
    </inkml:context>
    <inkml:brush xml:id="br0">
      <inkml:brushProperty name="width" value="0.1" units="cm"/>
      <inkml:brushProperty name="height" value="0.1" units="cm"/>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04:34:11.886"/>
    </inkml:context>
    <inkml:brush xml:id="br0">
      <inkml:brushProperty name="width" value="0.1" units="cm"/>
      <inkml:brushProperty name="height" value="0.1" units="cm"/>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26AB-38B5-A4F8-C975-362B74A292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61F1D1AE-A4FD-DC0C-04B9-6EDD78283E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CF02AB27-9A56-2BF9-FCB2-3BA1427BB0CA}"/>
              </a:ext>
            </a:extLst>
          </p:cNvPr>
          <p:cNvSpPr>
            <a:spLocks noGrp="1"/>
          </p:cNvSpPr>
          <p:nvPr>
            <p:ph type="dt" sz="half" idx="10"/>
          </p:nvPr>
        </p:nvSpPr>
        <p:spPr/>
        <p:txBody>
          <a:bodyPr/>
          <a:lstStyle/>
          <a:p>
            <a:fld id="{0C413D5E-7866-4B7B-9324-64543D4D69E3}" type="datetimeFigureOut">
              <a:rPr lang="en-MY" smtClean="0"/>
              <a:t>29/11/2023</a:t>
            </a:fld>
            <a:endParaRPr lang="en-MY"/>
          </a:p>
        </p:txBody>
      </p:sp>
      <p:sp>
        <p:nvSpPr>
          <p:cNvPr id="5" name="Footer Placeholder 4">
            <a:extLst>
              <a:ext uri="{FF2B5EF4-FFF2-40B4-BE49-F238E27FC236}">
                <a16:creationId xmlns:a16="http://schemas.microsoft.com/office/drawing/2014/main" id="{6A4859ED-D80F-E67C-9682-043A7A8DFF8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942B01C-5C0B-ECCB-B341-80E691B1C42A}"/>
              </a:ext>
            </a:extLst>
          </p:cNvPr>
          <p:cNvSpPr>
            <a:spLocks noGrp="1"/>
          </p:cNvSpPr>
          <p:nvPr>
            <p:ph type="sldNum" sz="quarter" idx="12"/>
          </p:nvPr>
        </p:nvSpPr>
        <p:spPr/>
        <p:txBody>
          <a:bodyPr/>
          <a:lstStyle/>
          <a:p>
            <a:fld id="{06295DCD-AC16-461D-9E9F-5CA3238D360C}" type="slidenum">
              <a:rPr lang="en-MY" smtClean="0"/>
              <a:t>‹#›</a:t>
            </a:fld>
            <a:endParaRPr lang="en-MY"/>
          </a:p>
        </p:txBody>
      </p:sp>
    </p:spTree>
    <p:extLst>
      <p:ext uri="{BB962C8B-B14F-4D97-AF65-F5344CB8AC3E}">
        <p14:creationId xmlns:p14="http://schemas.microsoft.com/office/powerpoint/2010/main" val="338051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D70E-A69F-F124-7D45-5A2D123182EF}"/>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E0388E4-05E0-4B85-75A0-C4739A2C16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D100E1E-EC38-DAFE-5E27-FD770B41184E}"/>
              </a:ext>
            </a:extLst>
          </p:cNvPr>
          <p:cNvSpPr>
            <a:spLocks noGrp="1"/>
          </p:cNvSpPr>
          <p:nvPr>
            <p:ph type="dt" sz="half" idx="10"/>
          </p:nvPr>
        </p:nvSpPr>
        <p:spPr/>
        <p:txBody>
          <a:bodyPr/>
          <a:lstStyle/>
          <a:p>
            <a:fld id="{0C413D5E-7866-4B7B-9324-64543D4D69E3}" type="datetimeFigureOut">
              <a:rPr lang="en-MY" smtClean="0"/>
              <a:t>29/11/2023</a:t>
            </a:fld>
            <a:endParaRPr lang="en-MY"/>
          </a:p>
        </p:txBody>
      </p:sp>
      <p:sp>
        <p:nvSpPr>
          <p:cNvPr id="5" name="Footer Placeholder 4">
            <a:extLst>
              <a:ext uri="{FF2B5EF4-FFF2-40B4-BE49-F238E27FC236}">
                <a16:creationId xmlns:a16="http://schemas.microsoft.com/office/drawing/2014/main" id="{9BE82933-7EE8-0091-2DB9-24880FCDB0A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EE16FB2-524A-0BF5-0221-B1BC2373355B}"/>
              </a:ext>
            </a:extLst>
          </p:cNvPr>
          <p:cNvSpPr>
            <a:spLocks noGrp="1"/>
          </p:cNvSpPr>
          <p:nvPr>
            <p:ph type="sldNum" sz="quarter" idx="12"/>
          </p:nvPr>
        </p:nvSpPr>
        <p:spPr/>
        <p:txBody>
          <a:bodyPr/>
          <a:lstStyle/>
          <a:p>
            <a:fld id="{06295DCD-AC16-461D-9E9F-5CA3238D360C}" type="slidenum">
              <a:rPr lang="en-MY" smtClean="0"/>
              <a:t>‹#›</a:t>
            </a:fld>
            <a:endParaRPr lang="en-MY"/>
          </a:p>
        </p:txBody>
      </p:sp>
    </p:spTree>
    <p:extLst>
      <p:ext uri="{BB962C8B-B14F-4D97-AF65-F5344CB8AC3E}">
        <p14:creationId xmlns:p14="http://schemas.microsoft.com/office/powerpoint/2010/main" val="317407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D949-18EE-6117-3FB2-77D842DC42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A127EF47-2B42-BBCC-95D7-FE9E5E827D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6FE962A-9BAC-7484-796C-0379D118789B}"/>
              </a:ext>
            </a:extLst>
          </p:cNvPr>
          <p:cNvSpPr>
            <a:spLocks noGrp="1"/>
          </p:cNvSpPr>
          <p:nvPr>
            <p:ph type="dt" sz="half" idx="10"/>
          </p:nvPr>
        </p:nvSpPr>
        <p:spPr/>
        <p:txBody>
          <a:bodyPr/>
          <a:lstStyle/>
          <a:p>
            <a:fld id="{0C413D5E-7866-4B7B-9324-64543D4D69E3}" type="datetimeFigureOut">
              <a:rPr lang="en-MY" smtClean="0"/>
              <a:t>29/11/2023</a:t>
            </a:fld>
            <a:endParaRPr lang="en-MY"/>
          </a:p>
        </p:txBody>
      </p:sp>
      <p:sp>
        <p:nvSpPr>
          <p:cNvPr id="5" name="Footer Placeholder 4">
            <a:extLst>
              <a:ext uri="{FF2B5EF4-FFF2-40B4-BE49-F238E27FC236}">
                <a16:creationId xmlns:a16="http://schemas.microsoft.com/office/drawing/2014/main" id="{90840637-00A1-341B-2FBF-9BA729E7193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5459027-4788-BD52-C678-715559846477}"/>
              </a:ext>
            </a:extLst>
          </p:cNvPr>
          <p:cNvSpPr>
            <a:spLocks noGrp="1"/>
          </p:cNvSpPr>
          <p:nvPr>
            <p:ph type="sldNum" sz="quarter" idx="12"/>
          </p:nvPr>
        </p:nvSpPr>
        <p:spPr/>
        <p:txBody>
          <a:bodyPr/>
          <a:lstStyle/>
          <a:p>
            <a:fld id="{06295DCD-AC16-461D-9E9F-5CA3238D360C}" type="slidenum">
              <a:rPr lang="en-MY" smtClean="0"/>
              <a:t>‹#›</a:t>
            </a:fld>
            <a:endParaRPr lang="en-MY"/>
          </a:p>
        </p:txBody>
      </p:sp>
    </p:spTree>
    <p:extLst>
      <p:ext uri="{BB962C8B-B14F-4D97-AF65-F5344CB8AC3E}">
        <p14:creationId xmlns:p14="http://schemas.microsoft.com/office/powerpoint/2010/main" val="10442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37ECC-C509-50A7-2655-1022E0529F33}"/>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9FE2CB52-B398-86DC-B93D-2FD491CC4C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BDCD715-9DAA-1328-2E11-B1B2CBC84195}"/>
              </a:ext>
            </a:extLst>
          </p:cNvPr>
          <p:cNvSpPr>
            <a:spLocks noGrp="1"/>
          </p:cNvSpPr>
          <p:nvPr>
            <p:ph type="dt" sz="half" idx="10"/>
          </p:nvPr>
        </p:nvSpPr>
        <p:spPr/>
        <p:txBody>
          <a:bodyPr/>
          <a:lstStyle/>
          <a:p>
            <a:fld id="{0C413D5E-7866-4B7B-9324-64543D4D69E3}" type="datetimeFigureOut">
              <a:rPr lang="en-MY" smtClean="0"/>
              <a:t>29/11/2023</a:t>
            </a:fld>
            <a:endParaRPr lang="en-MY"/>
          </a:p>
        </p:txBody>
      </p:sp>
      <p:sp>
        <p:nvSpPr>
          <p:cNvPr id="5" name="Footer Placeholder 4">
            <a:extLst>
              <a:ext uri="{FF2B5EF4-FFF2-40B4-BE49-F238E27FC236}">
                <a16:creationId xmlns:a16="http://schemas.microsoft.com/office/drawing/2014/main" id="{9C1781E7-9BBE-4AB6-581E-EAE514B41E3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5663ACC-48DA-5A1D-4D98-A6287AA41692}"/>
              </a:ext>
            </a:extLst>
          </p:cNvPr>
          <p:cNvSpPr>
            <a:spLocks noGrp="1"/>
          </p:cNvSpPr>
          <p:nvPr>
            <p:ph type="sldNum" sz="quarter" idx="12"/>
          </p:nvPr>
        </p:nvSpPr>
        <p:spPr/>
        <p:txBody>
          <a:bodyPr/>
          <a:lstStyle/>
          <a:p>
            <a:fld id="{06295DCD-AC16-461D-9E9F-5CA3238D360C}" type="slidenum">
              <a:rPr lang="en-MY" smtClean="0"/>
              <a:t>‹#›</a:t>
            </a:fld>
            <a:endParaRPr lang="en-MY"/>
          </a:p>
        </p:txBody>
      </p:sp>
    </p:spTree>
    <p:extLst>
      <p:ext uri="{BB962C8B-B14F-4D97-AF65-F5344CB8AC3E}">
        <p14:creationId xmlns:p14="http://schemas.microsoft.com/office/powerpoint/2010/main" val="2941651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FFA7-982E-D688-A6BE-B3765E0518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377F33D3-BBCB-1E78-B9F4-0DD677F0A0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8839F0-5572-0806-2FA1-8BC71B184947}"/>
              </a:ext>
            </a:extLst>
          </p:cNvPr>
          <p:cNvSpPr>
            <a:spLocks noGrp="1"/>
          </p:cNvSpPr>
          <p:nvPr>
            <p:ph type="dt" sz="half" idx="10"/>
          </p:nvPr>
        </p:nvSpPr>
        <p:spPr/>
        <p:txBody>
          <a:bodyPr/>
          <a:lstStyle/>
          <a:p>
            <a:fld id="{0C413D5E-7866-4B7B-9324-64543D4D69E3}" type="datetimeFigureOut">
              <a:rPr lang="en-MY" smtClean="0"/>
              <a:t>29/11/2023</a:t>
            </a:fld>
            <a:endParaRPr lang="en-MY"/>
          </a:p>
        </p:txBody>
      </p:sp>
      <p:sp>
        <p:nvSpPr>
          <p:cNvPr id="5" name="Footer Placeholder 4">
            <a:extLst>
              <a:ext uri="{FF2B5EF4-FFF2-40B4-BE49-F238E27FC236}">
                <a16:creationId xmlns:a16="http://schemas.microsoft.com/office/drawing/2014/main" id="{440A8C30-2BFB-3E66-D9F6-00B6711EDB6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43359E5-1FB1-825A-1ED3-2E942229D6F6}"/>
              </a:ext>
            </a:extLst>
          </p:cNvPr>
          <p:cNvSpPr>
            <a:spLocks noGrp="1"/>
          </p:cNvSpPr>
          <p:nvPr>
            <p:ph type="sldNum" sz="quarter" idx="12"/>
          </p:nvPr>
        </p:nvSpPr>
        <p:spPr/>
        <p:txBody>
          <a:bodyPr/>
          <a:lstStyle/>
          <a:p>
            <a:fld id="{06295DCD-AC16-461D-9E9F-5CA3238D360C}" type="slidenum">
              <a:rPr lang="en-MY" smtClean="0"/>
              <a:t>‹#›</a:t>
            </a:fld>
            <a:endParaRPr lang="en-MY"/>
          </a:p>
        </p:txBody>
      </p:sp>
    </p:spTree>
    <p:extLst>
      <p:ext uri="{BB962C8B-B14F-4D97-AF65-F5344CB8AC3E}">
        <p14:creationId xmlns:p14="http://schemas.microsoft.com/office/powerpoint/2010/main" val="513494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DF4D-7ABF-E454-FC41-1C033EC8EAB9}"/>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32821825-5AA0-D0DE-5C8A-47A4678CDB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BB0FE798-C748-C10D-266B-EC0DD4D6A5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E3E9AC47-FE8E-7FAF-5374-3C8BB9819634}"/>
              </a:ext>
            </a:extLst>
          </p:cNvPr>
          <p:cNvSpPr>
            <a:spLocks noGrp="1"/>
          </p:cNvSpPr>
          <p:nvPr>
            <p:ph type="dt" sz="half" idx="10"/>
          </p:nvPr>
        </p:nvSpPr>
        <p:spPr/>
        <p:txBody>
          <a:bodyPr/>
          <a:lstStyle/>
          <a:p>
            <a:fld id="{0C413D5E-7866-4B7B-9324-64543D4D69E3}" type="datetimeFigureOut">
              <a:rPr lang="en-MY" smtClean="0"/>
              <a:t>29/11/2023</a:t>
            </a:fld>
            <a:endParaRPr lang="en-MY"/>
          </a:p>
        </p:txBody>
      </p:sp>
      <p:sp>
        <p:nvSpPr>
          <p:cNvPr id="6" name="Footer Placeholder 5">
            <a:extLst>
              <a:ext uri="{FF2B5EF4-FFF2-40B4-BE49-F238E27FC236}">
                <a16:creationId xmlns:a16="http://schemas.microsoft.com/office/drawing/2014/main" id="{56366C7A-7617-A8FE-504C-85A8DEEDBA0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A0E2A6EF-9118-E8F1-B9B0-95532EB9C3E2}"/>
              </a:ext>
            </a:extLst>
          </p:cNvPr>
          <p:cNvSpPr>
            <a:spLocks noGrp="1"/>
          </p:cNvSpPr>
          <p:nvPr>
            <p:ph type="sldNum" sz="quarter" idx="12"/>
          </p:nvPr>
        </p:nvSpPr>
        <p:spPr/>
        <p:txBody>
          <a:bodyPr/>
          <a:lstStyle/>
          <a:p>
            <a:fld id="{06295DCD-AC16-461D-9E9F-5CA3238D360C}" type="slidenum">
              <a:rPr lang="en-MY" smtClean="0"/>
              <a:t>‹#›</a:t>
            </a:fld>
            <a:endParaRPr lang="en-MY"/>
          </a:p>
        </p:txBody>
      </p:sp>
    </p:spTree>
    <p:extLst>
      <p:ext uri="{BB962C8B-B14F-4D97-AF65-F5344CB8AC3E}">
        <p14:creationId xmlns:p14="http://schemas.microsoft.com/office/powerpoint/2010/main" val="673652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DEC4-61CD-FD96-07AC-F8AF2E24267F}"/>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204E6832-1D3C-BA5C-7E7C-151262B6E0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32F64B-3ED6-DE06-9E9F-EBFD244AB8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0D94234D-2D7C-2E59-A922-8D38CCED2B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79170D-2D45-3A3B-BDF4-DB562E268E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C035C224-A9DB-6AD4-E4E1-00D9C8AD92A2}"/>
              </a:ext>
            </a:extLst>
          </p:cNvPr>
          <p:cNvSpPr>
            <a:spLocks noGrp="1"/>
          </p:cNvSpPr>
          <p:nvPr>
            <p:ph type="dt" sz="half" idx="10"/>
          </p:nvPr>
        </p:nvSpPr>
        <p:spPr/>
        <p:txBody>
          <a:bodyPr/>
          <a:lstStyle/>
          <a:p>
            <a:fld id="{0C413D5E-7866-4B7B-9324-64543D4D69E3}" type="datetimeFigureOut">
              <a:rPr lang="en-MY" smtClean="0"/>
              <a:t>29/11/2023</a:t>
            </a:fld>
            <a:endParaRPr lang="en-MY"/>
          </a:p>
        </p:txBody>
      </p:sp>
      <p:sp>
        <p:nvSpPr>
          <p:cNvPr id="8" name="Footer Placeholder 7">
            <a:extLst>
              <a:ext uri="{FF2B5EF4-FFF2-40B4-BE49-F238E27FC236}">
                <a16:creationId xmlns:a16="http://schemas.microsoft.com/office/drawing/2014/main" id="{67429C19-3867-D300-D32C-94B3E2D2E548}"/>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DBE94297-E98B-CB6F-C5E4-2F37AD4C5D9F}"/>
              </a:ext>
            </a:extLst>
          </p:cNvPr>
          <p:cNvSpPr>
            <a:spLocks noGrp="1"/>
          </p:cNvSpPr>
          <p:nvPr>
            <p:ph type="sldNum" sz="quarter" idx="12"/>
          </p:nvPr>
        </p:nvSpPr>
        <p:spPr/>
        <p:txBody>
          <a:bodyPr/>
          <a:lstStyle/>
          <a:p>
            <a:fld id="{06295DCD-AC16-461D-9E9F-5CA3238D360C}" type="slidenum">
              <a:rPr lang="en-MY" smtClean="0"/>
              <a:t>‹#›</a:t>
            </a:fld>
            <a:endParaRPr lang="en-MY"/>
          </a:p>
        </p:txBody>
      </p:sp>
    </p:spTree>
    <p:extLst>
      <p:ext uri="{BB962C8B-B14F-4D97-AF65-F5344CB8AC3E}">
        <p14:creationId xmlns:p14="http://schemas.microsoft.com/office/powerpoint/2010/main" val="100333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A600-844E-61BE-9BE5-2C32028C6DBB}"/>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870E9ACD-B28C-6FC6-BF2F-CB472F3A6048}"/>
              </a:ext>
            </a:extLst>
          </p:cNvPr>
          <p:cNvSpPr>
            <a:spLocks noGrp="1"/>
          </p:cNvSpPr>
          <p:nvPr>
            <p:ph type="dt" sz="half" idx="10"/>
          </p:nvPr>
        </p:nvSpPr>
        <p:spPr/>
        <p:txBody>
          <a:bodyPr/>
          <a:lstStyle/>
          <a:p>
            <a:fld id="{0C413D5E-7866-4B7B-9324-64543D4D69E3}" type="datetimeFigureOut">
              <a:rPr lang="en-MY" smtClean="0"/>
              <a:t>29/11/2023</a:t>
            </a:fld>
            <a:endParaRPr lang="en-MY"/>
          </a:p>
        </p:txBody>
      </p:sp>
      <p:sp>
        <p:nvSpPr>
          <p:cNvPr id="4" name="Footer Placeholder 3">
            <a:extLst>
              <a:ext uri="{FF2B5EF4-FFF2-40B4-BE49-F238E27FC236}">
                <a16:creationId xmlns:a16="http://schemas.microsoft.com/office/drawing/2014/main" id="{7B8E996A-B011-C08D-4C49-C179FCA36511}"/>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B731ACBA-D4BE-C388-0081-2942B4C8AA4D}"/>
              </a:ext>
            </a:extLst>
          </p:cNvPr>
          <p:cNvSpPr>
            <a:spLocks noGrp="1"/>
          </p:cNvSpPr>
          <p:nvPr>
            <p:ph type="sldNum" sz="quarter" idx="12"/>
          </p:nvPr>
        </p:nvSpPr>
        <p:spPr/>
        <p:txBody>
          <a:bodyPr/>
          <a:lstStyle/>
          <a:p>
            <a:fld id="{06295DCD-AC16-461D-9E9F-5CA3238D360C}" type="slidenum">
              <a:rPr lang="en-MY" smtClean="0"/>
              <a:t>‹#›</a:t>
            </a:fld>
            <a:endParaRPr lang="en-MY"/>
          </a:p>
        </p:txBody>
      </p:sp>
    </p:spTree>
    <p:extLst>
      <p:ext uri="{BB962C8B-B14F-4D97-AF65-F5344CB8AC3E}">
        <p14:creationId xmlns:p14="http://schemas.microsoft.com/office/powerpoint/2010/main" val="3796503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218FF8-475B-990F-306A-71E65A5134CC}"/>
              </a:ext>
            </a:extLst>
          </p:cNvPr>
          <p:cNvSpPr>
            <a:spLocks noGrp="1"/>
          </p:cNvSpPr>
          <p:nvPr>
            <p:ph type="dt" sz="half" idx="10"/>
          </p:nvPr>
        </p:nvSpPr>
        <p:spPr/>
        <p:txBody>
          <a:bodyPr/>
          <a:lstStyle/>
          <a:p>
            <a:fld id="{0C413D5E-7866-4B7B-9324-64543D4D69E3}" type="datetimeFigureOut">
              <a:rPr lang="en-MY" smtClean="0"/>
              <a:t>29/11/2023</a:t>
            </a:fld>
            <a:endParaRPr lang="en-MY"/>
          </a:p>
        </p:txBody>
      </p:sp>
      <p:sp>
        <p:nvSpPr>
          <p:cNvPr id="3" name="Footer Placeholder 2">
            <a:extLst>
              <a:ext uri="{FF2B5EF4-FFF2-40B4-BE49-F238E27FC236}">
                <a16:creationId xmlns:a16="http://schemas.microsoft.com/office/drawing/2014/main" id="{D5073562-9010-1F3B-96AD-67B7F91F034C}"/>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C1AF4478-5570-260F-FAF5-F7538CAB5757}"/>
              </a:ext>
            </a:extLst>
          </p:cNvPr>
          <p:cNvSpPr>
            <a:spLocks noGrp="1"/>
          </p:cNvSpPr>
          <p:nvPr>
            <p:ph type="sldNum" sz="quarter" idx="12"/>
          </p:nvPr>
        </p:nvSpPr>
        <p:spPr/>
        <p:txBody>
          <a:bodyPr/>
          <a:lstStyle/>
          <a:p>
            <a:fld id="{06295DCD-AC16-461D-9E9F-5CA3238D360C}" type="slidenum">
              <a:rPr lang="en-MY" smtClean="0"/>
              <a:t>‹#›</a:t>
            </a:fld>
            <a:endParaRPr lang="en-MY"/>
          </a:p>
        </p:txBody>
      </p:sp>
    </p:spTree>
    <p:extLst>
      <p:ext uri="{BB962C8B-B14F-4D97-AF65-F5344CB8AC3E}">
        <p14:creationId xmlns:p14="http://schemas.microsoft.com/office/powerpoint/2010/main" val="235044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D516-DCC8-95DC-378F-F9E3F18EB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BD4D4752-0F00-8D43-E38B-61279E0AF5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1BBE11BD-D38C-71A6-5EE1-2DB920AA5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AC8245-3467-7B62-38A4-B3D7F4AF0B7A}"/>
              </a:ext>
            </a:extLst>
          </p:cNvPr>
          <p:cNvSpPr>
            <a:spLocks noGrp="1"/>
          </p:cNvSpPr>
          <p:nvPr>
            <p:ph type="dt" sz="half" idx="10"/>
          </p:nvPr>
        </p:nvSpPr>
        <p:spPr/>
        <p:txBody>
          <a:bodyPr/>
          <a:lstStyle/>
          <a:p>
            <a:fld id="{0C413D5E-7866-4B7B-9324-64543D4D69E3}" type="datetimeFigureOut">
              <a:rPr lang="en-MY" smtClean="0"/>
              <a:t>29/11/2023</a:t>
            </a:fld>
            <a:endParaRPr lang="en-MY"/>
          </a:p>
        </p:txBody>
      </p:sp>
      <p:sp>
        <p:nvSpPr>
          <p:cNvPr id="6" name="Footer Placeholder 5">
            <a:extLst>
              <a:ext uri="{FF2B5EF4-FFF2-40B4-BE49-F238E27FC236}">
                <a16:creationId xmlns:a16="http://schemas.microsoft.com/office/drawing/2014/main" id="{A8E70B73-E9D6-D845-6BEC-326B188B6A3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8DF3F1D-C9EB-3E6A-4973-97370BE3D33E}"/>
              </a:ext>
            </a:extLst>
          </p:cNvPr>
          <p:cNvSpPr>
            <a:spLocks noGrp="1"/>
          </p:cNvSpPr>
          <p:nvPr>
            <p:ph type="sldNum" sz="quarter" idx="12"/>
          </p:nvPr>
        </p:nvSpPr>
        <p:spPr/>
        <p:txBody>
          <a:bodyPr/>
          <a:lstStyle/>
          <a:p>
            <a:fld id="{06295DCD-AC16-461D-9E9F-5CA3238D360C}" type="slidenum">
              <a:rPr lang="en-MY" smtClean="0"/>
              <a:t>‹#›</a:t>
            </a:fld>
            <a:endParaRPr lang="en-MY"/>
          </a:p>
        </p:txBody>
      </p:sp>
    </p:spTree>
    <p:extLst>
      <p:ext uri="{BB962C8B-B14F-4D97-AF65-F5344CB8AC3E}">
        <p14:creationId xmlns:p14="http://schemas.microsoft.com/office/powerpoint/2010/main" val="1892229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2D14-2532-7401-FE27-E22D4E08AC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B6528DAE-D4F2-717C-F7B8-E423A62BAE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BDD2D01F-6D91-6AF1-090E-CA48FC6EF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AB9766-C7CE-3F41-D0AF-5271D34162AC}"/>
              </a:ext>
            </a:extLst>
          </p:cNvPr>
          <p:cNvSpPr>
            <a:spLocks noGrp="1"/>
          </p:cNvSpPr>
          <p:nvPr>
            <p:ph type="dt" sz="half" idx="10"/>
          </p:nvPr>
        </p:nvSpPr>
        <p:spPr/>
        <p:txBody>
          <a:bodyPr/>
          <a:lstStyle/>
          <a:p>
            <a:fld id="{0C413D5E-7866-4B7B-9324-64543D4D69E3}" type="datetimeFigureOut">
              <a:rPr lang="en-MY" smtClean="0"/>
              <a:t>29/11/2023</a:t>
            </a:fld>
            <a:endParaRPr lang="en-MY"/>
          </a:p>
        </p:txBody>
      </p:sp>
      <p:sp>
        <p:nvSpPr>
          <p:cNvPr id="6" name="Footer Placeholder 5">
            <a:extLst>
              <a:ext uri="{FF2B5EF4-FFF2-40B4-BE49-F238E27FC236}">
                <a16:creationId xmlns:a16="http://schemas.microsoft.com/office/drawing/2014/main" id="{BF2624F1-1B0E-EB5D-D034-52813BEEEC1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EDAD31A-2CA5-6009-7F01-7FC80DAB7FE9}"/>
              </a:ext>
            </a:extLst>
          </p:cNvPr>
          <p:cNvSpPr>
            <a:spLocks noGrp="1"/>
          </p:cNvSpPr>
          <p:nvPr>
            <p:ph type="sldNum" sz="quarter" idx="12"/>
          </p:nvPr>
        </p:nvSpPr>
        <p:spPr/>
        <p:txBody>
          <a:bodyPr/>
          <a:lstStyle/>
          <a:p>
            <a:fld id="{06295DCD-AC16-461D-9E9F-5CA3238D360C}" type="slidenum">
              <a:rPr lang="en-MY" smtClean="0"/>
              <a:t>‹#›</a:t>
            </a:fld>
            <a:endParaRPr lang="en-MY"/>
          </a:p>
        </p:txBody>
      </p:sp>
    </p:spTree>
    <p:extLst>
      <p:ext uri="{BB962C8B-B14F-4D97-AF65-F5344CB8AC3E}">
        <p14:creationId xmlns:p14="http://schemas.microsoft.com/office/powerpoint/2010/main" val="2807187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A748B0-3FC0-7428-32C4-ED3FDF4041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0679DEA-87EF-EEF7-1E9E-CC068259C5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2EDD073-7E40-7015-1BDC-7BD7CFDCF1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13D5E-7866-4B7B-9324-64543D4D69E3}" type="datetimeFigureOut">
              <a:rPr lang="en-MY" smtClean="0"/>
              <a:t>29/11/2023</a:t>
            </a:fld>
            <a:endParaRPr lang="en-MY"/>
          </a:p>
        </p:txBody>
      </p:sp>
      <p:sp>
        <p:nvSpPr>
          <p:cNvPr id="5" name="Footer Placeholder 4">
            <a:extLst>
              <a:ext uri="{FF2B5EF4-FFF2-40B4-BE49-F238E27FC236}">
                <a16:creationId xmlns:a16="http://schemas.microsoft.com/office/drawing/2014/main" id="{A882A427-7AEA-E9EA-3431-67AC48DB54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26195918-442F-FD26-3DBA-BB11D2DA32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95DCD-AC16-461D-9E9F-5CA3238D360C}" type="slidenum">
              <a:rPr lang="en-MY" smtClean="0"/>
              <a:t>‹#›</a:t>
            </a:fld>
            <a:endParaRPr lang="en-MY"/>
          </a:p>
        </p:txBody>
      </p:sp>
    </p:spTree>
    <p:extLst>
      <p:ext uri="{BB962C8B-B14F-4D97-AF65-F5344CB8AC3E}">
        <p14:creationId xmlns:p14="http://schemas.microsoft.com/office/powerpoint/2010/main" val="3242418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7.png"/><Relationship Id="rId7"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slide" Target="slide14.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slide" Target="slide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9.xml"/><Relationship Id="rId3" Type="http://schemas.openxmlformats.org/officeDocument/2006/relationships/slide" Target="slide7.xml"/><Relationship Id="rId7" Type="http://schemas.openxmlformats.org/officeDocument/2006/relationships/customXml" Target="../ink/ink3.xml"/><Relationship Id="rId12" Type="http://schemas.openxmlformats.org/officeDocument/2006/relationships/customXml" Target="../ink/ink8.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customXml" Target="../ink/ink7.xml"/><Relationship Id="rId5" Type="http://schemas.openxmlformats.org/officeDocument/2006/relationships/image" Target="../media/image90.png"/><Relationship Id="rId10" Type="http://schemas.openxmlformats.org/officeDocument/2006/relationships/customXml" Target="../ink/ink6.xml"/><Relationship Id="rId4" Type="http://schemas.openxmlformats.org/officeDocument/2006/relationships/customXml" Target="../ink/ink1.xml"/><Relationship Id="rId9" Type="http://schemas.openxmlformats.org/officeDocument/2006/relationships/customXml" Target="../ink/ink5.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slide" Target="slide11.xml"/><Relationship Id="rId2" Type="http://schemas.openxmlformats.org/officeDocument/2006/relationships/slide" Target="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slide" Target="slide10.xml"/><Relationship Id="rId9" Type="http://schemas.openxmlformats.org/officeDocument/2006/relationships/slide" Target="slide3.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67E2950-812D-E420-ECC9-B06801A2D522}"/>
              </a:ext>
            </a:extLst>
          </p:cNvPr>
          <p:cNvSpPr/>
          <p:nvPr/>
        </p:nvSpPr>
        <p:spPr>
          <a:xfrm>
            <a:off x="3756000" y="197964"/>
            <a:ext cx="4680000" cy="6480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7" name="Rectangle: Rounded Corners 6">
            <a:extLst>
              <a:ext uri="{FF2B5EF4-FFF2-40B4-BE49-F238E27FC236}">
                <a16:creationId xmlns:a16="http://schemas.microsoft.com/office/drawing/2014/main" id="{391D46BB-0603-DCF3-D93B-A5019D1A7E6A}"/>
              </a:ext>
            </a:extLst>
          </p:cNvPr>
          <p:cNvSpPr/>
          <p:nvPr/>
        </p:nvSpPr>
        <p:spPr>
          <a:xfrm>
            <a:off x="3936000" y="377964"/>
            <a:ext cx="4320000" cy="612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MY"/>
          </a:p>
        </p:txBody>
      </p:sp>
      <p:sp>
        <p:nvSpPr>
          <p:cNvPr id="9" name="Rectangle: Top Corners Rounded 8">
            <a:extLst>
              <a:ext uri="{FF2B5EF4-FFF2-40B4-BE49-F238E27FC236}">
                <a16:creationId xmlns:a16="http://schemas.microsoft.com/office/drawing/2014/main" id="{82A1219B-C6AC-AB82-DC86-FE07F319D7D9}"/>
              </a:ext>
            </a:extLst>
          </p:cNvPr>
          <p:cNvSpPr/>
          <p:nvPr/>
        </p:nvSpPr>
        <p:spPr>
          <a:xfrm rot="10800000">
            <a:off x="5349688" y="377964"/>
            <a:ext cx="1492624" cy="258530"/>
          </a:xfrm>
          <a:prstGeom prst="round2Same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pic>
        <p:nvPicPr>
          <p:cNvPr id="11" name="Picture 10">
            <a:extLst>
              <a:ext uri="{FF2B5EF4-FFF2-40B4-BE49-F238E27FC236}">
                <a16:creationId xmlns:a16="http://schemas.microsoft.com/office/drawing/2014/main" id="{D83709A6-3EB7-6531-3C30-0BDE1B34A6B8}"/>
              </a:ext>
            </a:extLst>
          </p:cNvPr>
          <p:cNvPicPr>
            <a:picLocks noChangeAspect="1"/>
          </p:cNvPicPr>
          <p:nvPr/>
        </p:nvPicPr>
        <p:blipFill>
          <a:blip r:embed="rId2"/>
          <a:stretch>
            <a:fillRect/>
          </a:stretch>
        </p:blipFill>
        <p:spPr>
          <a:xfrm>
            <a:off x="4304988" y="1221899"/>
            <a:ext cx="720000" cy="720000"/>
          </a:xfrm>
          <a:prstGeom prst="rect">
            <a:avLst/>
          </a:prstGeom>
          <a:solidFill>
            <a:srgbClr val="000000">
              <a:shade val="95000"/>
            </a:srgbClr>
          </a:solidFill>
          <a:ln w="3175" cap="sq">
            <a:solidFill>
              <a:srgbClr val="000000"/>
            </a:solidFill>
            <a:miter lim="800000"/>
          </a:ln>
          <a:effectLst>
            <a:outerShdw blurRad="254000" dist="190500" dir="2700000" sy="90000" algn="bl" rotWithShape="0">
              <a:srgbClr val="000000">
                <a:alpha val="40000"/>
              </a:srgbClr>
            </a:outerShdw>
          </a:effectLst>
        </p:spPr>
      </p:pic>
      <p:pic>
        <p:nvPicPr>
          <p:cNvPr id="12" name="Picture 11">
            <a:extLst>
              <a:ext uri="{FF2B5EF4-FFF2-40B4-BE49-F238E27FC236}">
                <a16:creationId xmlns:a16="http://schemas.microsoft.com/office/drawing/2014/main" id="{84E671DA-E978-D988-6B0B-19EF864F7F2D}"/>
              </a:ext>
            </a:extLst>
          </p:cNvPr>
          <p:cNvPicPr preferRelativeResize="0">
            <a:picLocks/>
          </p:cNvPicPr>
          <p:nvPr/>
        </p:nvPicPr>
        <p:blipFill>
          <a:blip r:embed="rId3"/>
          <a:stretch>
            <a:fillRect/>
          </a:stretch>
        </p:blipFill>
        <p:spPr>
          <a:xfrm>
            <a:off x="7167014" y="1221899"/>
            <a:ext cx="720000" cy="720000"/>
          </a:xfrm>
          <a:prstGeom prst="rect">
            <a:avLst/>
          </a:prstGeom>
          <a:solidFill>
            <a:srgbClr val="000000">
              <a:shade val="95000"/>
            </a:srgbClr>
          </a:solidFill>
          <a:ln w="3175" cap="sq">
            <a:solidFill>
              <a:srgbClr val="000000"/>
            </a:solidFill>
            <a:miter lim="800000"/>
          </a:ln>
          <a:effectLst>
            <a:outerShdw blurRad="254000" dist="190500" dir="2700000" sy="90000" algn="bl" rotWithShape="0">
              <a:srgbClr val="000000">
                <a:alpha val="40000"/>
              </a:srgbClr>
            </a:outerShdw>
          </a:effectLst>
        </p:spPr>
      </p:pic>
      <p:pic>
        <p:nvPicPr>
          <p:cNvPr id="13" name="Picture 12">
            <a:extLst>
              <a:ext uri="{FF2B5EF4-FFF2-40B4-BE49-F238E27FC236}">
                <a16:creationId xmlns:a16="http://schemas.microsoft.com/office/drawing/2014/main" id="{0C75295E-F41B-F9F4-8DA0-AB8F4CBB5B08}"/>
              </a:ext>
            </a:extLst>
          </p:cNvPr>
          <p:cNvPicPr>
            <a:picLocks noChangeAspect="1"/>
          </p:cNvPicPr>
          <p:nvPr/>
        </p:nvPicPr>
        <p:blipFill>
          <a:blip r:embed="rId4"/>
          <a:stretch>
            <a:fillRect/>
          </a:stretch>
        </p:blipFill>
        <p:spPr>
          <a:xfrm>
            <a:off x="5736001" y="1221899"/>
            <a:ext cx="720000" cy="720000"/>
          </a:xfrm>
          <a:prstGeom prst="rect">
            <a:avLst/>
          </a:prstGeom>
          <a:solidFill>
            <a:srgbClr val="000000">
              <a:shade val="95000"/>
            </a:srgbClr>
          </a:solidFill>
          <a:ln w="3175" cap="sq">
            <a:solidFill>
              <a:srgbClr val="000000"/>
            </a:solidFill>
            <a:miter lim="800000"/>
          </a:ln>
          <a:effectLst>
            <a:outerShdw blurRad="254000" dist="190500" dir="2700000" sy="90000" algn="bl" rotWithShape="0">
              <a:srgbClr val="000000">
                <a:alpha val="40000"/>
              </a:srgbClr>
            </a:outerShdw>
          </a:effectLst>
        </p:spPr>
      </p:pic>
      <p:sp>
        <p:nvSpPr>
          <p:cNvPr id="23" name="Action Button: Blank 22">
            <a:hlinkClick r:id="" action="ppaction://hlinkshowjump?jump=nextslide" highlightClick="1"/>
            <a:extLst>
              <a:ext uri="{FF2B5EF4-FFF2-40B4-BE49-F238E27FC236}">
                <a16:creationId xmlns:a16="http://schemas.microsoft.com/office/drawing/2014/main" id="{098D9743-F926-0ECE-CC89-37B600FED96B}"/>
              </a:ext>
            </a:extLst>
          </p:cNvPr>
          <p:cNvSpPr/>
          <p:nvPr/>
        </p:nvSpPr>
        <p:spPr>
          <a:xfrm>
            <a:off x="7167014" y="2717964"/>
            <a:ext cx="720000" cy="720000"/>
          </a:xfrm>
          <a:prstGeom prst="actionButtonBlank">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MY" sz="1050" dirty="0"/>
              <a:t>HEALHUB</a:t>
            </a:r>
          </a:p>
        </p:txBody>
      </p:sp>
      <p:pic>
        <p:nvPicPr>
          <p:cNvPr id="15" name="Picture 14">
            <a:extLst>
              <a:ext uri="{FF2B5EF4-FFF2-40B4-BE49-F238E27FC236}">
                <a16:creationId xmlns:a16="http://schemas.microsoft.com/office/drawing/2014/main" id="{2081AA5A-C8A7-9FAC-93C6-43B58BE150E5}"/>
              </a:ext>
            </a:extLst>
          </p:cNvPr>
          <p:cNvPicPr>
            <a:picLocks noChangeAspect="1"/>
          </p:cNvPicPr>
          <p:nvPr/>
        </p:nvPicPr>
        <p:blipFill>
          <a:blip r:embed="rId5"/>
          <a:stretch>
            <a:fillRect/>
          </a:stretch>
        </p:blipFill>
        <p:spPr>
          <a:xfrm>
            <a:off x="4311141" y="2717964"/>
            <a:ext cx="713846" cy="720000"/>
          </a:xfrm>
          <a:prstGeom prst="rect">
            <a:avLst/>
          </a:prstGeom>
          <a:solidFill>
            <a:srgbClr val="000000">
              <a:shade val="95000"/>
            </a:srgbClr>
          </a:solidFill>
          <a:ln w="3175" cap="sq">
            <a:solidFill>
              <a:srgbClr val="000000"/>
            </a:solidFill>
            <a:miter lim="800000"/>
          </a:ln>
          <a:effectLst>
            <a:outerShdw blurRad="254000" dist="190500" dir="2700000" sy="90000" algn="bl" rotWithShape="0">
              <a:srgbClr val="000000">
                <a:alpha val="40000"/>
              </a:srgbClr>
            </a:outerShdw>
          </a:effectLst>
        </p:spPr>
      </p:pic>
      <p:pic>
        <p:nvPicPr>
          <p:cNvPr id="16" name="Picture 15">
            <a:extLst>
              <a:ext uri="{FF2B5EF4-FFF2-40B4-BE49-F238E27FC236}">
                <a16:creationId xmlns:a16="http://schemas.microsoft.com/office/drawing/2014/main" id="{290ECB71-A479-F322-EA90-979D2FDAB4EE}"/>
              </a:ext>
            </a:extLst>
          </p:cNvPr>
          <p:cNvPicPr>
            <a:picLocks noChangeAspect="1"/>
          </p:cNvPicPr>
          <p:nvPr/>
        </p:nvPicPr>
        <p:blipFill>
          <a:blip r:embed="rId6"/>
          <a:stretch>
            <a:fillRect/>
          </a:stretch>
        </p:blipFill>
        <p:spPr>
          <a:xfrm>
            <a:off x="5736001" y="2717964"/>
            <a:ext cx="720000" cy="720000"/>
          </a:xfrm>
          <a:prstGeom prst="rect">
            <a:avLst/>
          </a:prstGeom>
          <a:solidFill>
            <a:srgbClr val="000000">
              <a:shade val="95000"/>
            </a:srgbClr>
          </a:solidFill>
          <a:ln w="3175" cap="sq">
            <a:solidFill>
              <a:srgbClr val="000000"/>
            </a:solidFill>
            <a:miter lim="800000"/>
          </a:ln>
          <a:effectLst>
            <a:outerShdw blurRad="254000" dist="190500" dir="2700000" sy="90000" algn="bl" rotWithShape="0">
              <a:srgbClr val="000000">
                <a:alpha val="40000"/>
              </a:srgbClr>
            </a:outerShdw>
          </a:effectLst>
        </p:spPr>
      </p:pic>
      <p:sp>
        <p:nvSpPr>
          <p:cNvPr id="17" name="TextBox 16">
            <a:extLst>
              <a:ext uri="{FF2B5EF4-FFF2-40B4-BE49-F238E27FC236}">
                <a16:creationId xmlns:a16="http://schemas.microsoft.com/office/drawing/2014/main" id="{D00DC516-3551-5A40-3144-FC187D674ED5}"/>
              </a:ext>
            </a:extLst>
          </p:cNvPr>
          <p:cNvSpPr txBox="1"/>
          <p:nvPr/>
        </p:nvSpPr>
        <p:spPr>
          <a:xfrm>
            <a:off x="4274970" y="1902598"/>
            <a:ext cx="780036" cy="338554"/>
          </a:xfrm>
          <a:prstGeom prst="rect">
            <a:avLst/>
          </a:prstGeom>
          <a:noFill/>
        </p:spPr>
        <p:txBody>
          <a:bodyPr wrap="square" rtlCol="0">
            <a:spAutoFit/>
          </a:bodyPr>
          <a:lstStyle/>
          <a:p>
            <a:r>
              <a:rPr lang="en-MY" sz="1600" dirty="0"/>
              <a:t>Setting</a:t>
            </a:r>
          </a:p>
        </p:txBody>
      </p:sp>
      <p:sp>
        <p:nvSpPr>
          <p:cNvPr id="18" name="TextBox 17">
            <a:extLst>
              <a:ext uri="{FF2B5EF4-FFF2-40B4-BE49-F238E27FC236}">
                <a16:creationId xmlns:a16="http://schemas.microsoft.com/office/drawing/2014/main" id="{55B14147-E213-C966-45B2-690C20F7CCC8}"/>
              </a:ext>
            </a:extLst>
          </p:cNvPr>
          <p:cNvSpPr txBox="1"/>
          <p:nvPr/>
        </p:nvSpPr>
        <p:spPr>
          <a:xfrm>
            <a:off x="5680513" y="1902598"/>
            <a:ext cx="860994" cy="338554"/>
          </a:xfrm>
          <a:prstGeom prst="rect">
            <a:avLst/>
          </a:prstGeom>
          <a:noFill/>
        </p:spPr>
        <p:txBody>
          <a:bodyPr wrap="square" rtlCol="0">
            <a:spAutoFit/>
          </a:bodyPr>
          <a:lstStyle/>
          <a:p>
            <a:r>
              <a:rPr lang="en-MY" sz="1600" dirty="0"/>
              <a:t>Camera</a:t>
            </a:r>
          </a:p>
        </p:txBody>
      </p:sp>
      <p:sp>
        <p:nvSpPr>
          <p:cNvPr id="19" name="TextBox 18">
            <a:extLst>
              <a:ext uri="{FF2B5EF4-FFF2-40B4-BE49-F238E27FC236}">
                <a16:creationId xmlns:a16="http://schemas.microsoft.com/office/drawing/2014/main" id="{8C6E127B-CD05-754F-FC4A-9C82631D015E}"/>
              </a:ext>
            </a:extLst>
          </p:cNvPr>
          <p:cNvSpPr txBox="1"/>
          <p:nvPr/>
        </p:nvSpPr>
        <p:spPr>
          <a:xfrm>
            <a:off x="5720992" y="3427232"/>
            <a:ext cx="780036" cy="338554"/>
          </a:xfrm>
          <a:prstGeom prst="rect">
            <a:avLst/>
          </a:prstGeom>
          <a:noFill/>
        </p:spPr>
        <p:txBody>
          <a:bodyPr wrap="square" rtlCol="0">
            <a:spAutoFit/>
          </a:bodyPr>
          <a:lstStyle/>
          <a:p>
            <a:r>
              <a:rPr lang="en-MY" sz="1600" dirty="0"/>
              <a:t>Gallery</a:t>
            </a:r>
          </a:p>
        </p:txBody>
      </p:sp>
      <p:sp>
        <p:nvSpPr>
          <p:cNvPr id="20" name="TextBox 19">
            <a:extLst>
              <a:ext uri="{FF2B5EF4-FFF2-40B4-BE49-F238E27FC236}">
                <a16:creationId xmlns:a16="http://schemas.microsoft.com/office/drawing/2014/main" id="{A4C39824-5492-9872-CB93-B658AD96CF09}"/>
              </a:ext>
            </a:extLst>
          </p:cNvPr>
          <p:cNvSpPr txBox="1"/>
          <p:nvPr/>
        </p:nvSpPr>
        <p:spPr>
          <a:xfrm>
            <a:off x="4334951" y="3427232"/>
            <a:ext cx="780036" cy="338554"/>
          </a:xfrm>
          <a:prstGeom prst="rect">
            <a:avLst/>
          </a:prstGeom>
          <a:noFill/>
        </p:spPr>
        <p:txBody>
          <a:bodyPr wrap="square" rtlCol="0">
            <a:spAutoFit/>
          </a:bodyPr>
          <a:lstStyle/>
          <a:p>
            <a:r>
              <a:rPr lang="en-MY" sz="1600" dirty="0"/>
              <a:t>Safari</a:t>
            </a:r>
          </a:p>
        </p:txBody>
      </p:sp>
      <p:sp>
        <p:nvSpPr>
          <p:cNvPr id="21" name="TextBox 20">
            <a:extLst>
              <a:ext uri="{FF2B5EF4-FFF2-40B4-BE49-F238E27FC236}">
                <a16:creationId xmlns:a16="http://schemas.microsoft.com/office/drawing/2014/main" id="{9D0CEBEF-B1CB-5C2F-AA20-8061CCECFDAF}"/>
              </a:ext>
            </a:extLst>
          </p:cNvPr>
          <p:cNvSpPr txBox="1"/>
          <p:nvPr/>
        </p:nvSpPr>
        <p:spPr>
          <a:xfrm>
            <a:off x="7235939" y="1902598"/>
            <a:ext cx="780036" cy="338554"/>
          </a:xfrm>
          <a:prstGeom prst="rect">
            <a:avLst/>
          </a:prstGeom>
          <a:noFill/>
        </p:spPr>
        <p:txBody>
          <a:bodyPr wrap="square" rtlCol="0">
            <a:spAutoFit/>
          </a:bodyPr>
          <a:lstStyle/>
          <a:p>
            <a:r>
              <a:rPr lang="en-MY" sz="1600" dirty="0"/>
              <a:t>Clock</a:t>
            </a:r>
          </a:p>
        </p:txBody>
      </p:sp>
      <p:sp>
        <p:nvSpPr>
          <p:cNvPr id="22" name="TextBox 21">
            <a:extLst>
              <a:ext uri="{FF2B5EF4-FFF2-40B4-BE49-F238E27FC236}">
                <a16:creationId xmlns:a16="http://schemas.microsoft.com/office/drawing/2014/main" id="{7870DBC5-F3A6-CB36-8DDE-DD273C5AF67B}"/>
              </a:ext>
            </a:extLst>
          </p:cNvPr>
          <p:cNvSpPr txBox="1"/>
          <p:nvPr/>
        </p:nvSpPr>
        <p:spPr>
          <a:xfrm>
            <a:off x="7061618" y="3427232"/>
            <a:ext cx="930791" cy="338554"/>
          </a:xfrm>
          <a:prstGeom prst="rect">
            <a:avLst/>
          </a:prstGeom>
          <a:noFill/>
        </p:spPr>
        <p:txBody>
          <a:bodyPr wrap="square" rtlCol="0">
            <a:spAutoFit/>
          </a:bodyPr>
          <a:lstStyle/>
          <a:p>
            <a:r>
              <a:rPr lang="en-MY" sz="1600" dirty="0" err="1"/>
              <a:t>HealHub</a:t>
            </a:r>
            <a:endParaRPr lang="en-MY" sz="1600" dirty="0"/>
          </a:p>
        </p:txBody>
      </p:sp>
      <p:pic>
        <p:nvPicPr>
          <p:cNvPr id="24" name="Picture 23">
            <a:extLst>
              <a:ext uri="{FF2B5EF4-FFF2-40B4-BE49-F238E27FC236}">
                <a16:creationId xmlns:a16="http://schemas.microsoft.com/office/drawing/2014/main" id="{4796B443-AED8-7587-9B7F-CA9533517B77}"/>
              </a:ext>
            </a:extLst>
          </p:cNvPr>
          <p:cNvPicPr preferRelativeResize="0">
            <a:picLocks/>
          </p:cNvPicPr>
          <p:nvPr/>
        </p:nvPicPr>
        <p:blipFill rotWithShape="1">
          <a:blip r:embed="rId7"/>
          <a:srcRect l="39805" t="20985" r="40616" b="54126"/>
          <a:stretch/>
        </p:blipFill>
        <p:spPr>
          <a:xfrm>
            <a:off x="7455295" y="2818757"/>
            <a:ext cx="143436" cy="206188"/>
          </a:xfrm>
          <a:prstGeom prst="rect">
            <a:avLst/>
          </a:prstGeom>
        </p:spPr>
      </p:pic>
    </p:spTree>
    <p:extLst>
      <p:ext uri="{BB962C8B-B14F-4D97-AF65-F5344CB8AC3E}">
        <p14:creationId xmlns:p14="http://schemas.microsoft.com/office/powerpoint/2010/main" val="3703152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FA6C31B-5C2F-DBE8-FA09-2B9D89ACDC35}"/>
              </a:ext>
            </a:extLst>
          </p:cNvPr>
          <p:cNvSpPr/>
          <p:nvPr/>
        </p:nvSpPr>
        <p:spPr>
          <a:xfrm>
            <a:off x="3756000" y="197964"/>
            <a:ext cx="4680000" cy="6480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5" name="Rectangle: Rounded Corners 4">
            <a:extLst>
              <a:ext uri="{FF2B5EF4-FFF2-40B4-BE49-F238E27FC236}">
                <a16:creationId xmlns:a16="http://schemas.microsoft.com/office/drawing/2014/main" id="{CB49CD97-1D49-4428-7122-51B2A5E4A497}"/>
              </a:ext>
            </a:extLst>
          </p:cNvPr>
          <p:cNvSpPr/>
          <p:nvPr/>
        </p:nvSpPr>
        <p:spPr>
          <a:xfrm>
            <a:off x="3936000" y="377964"/>
            <a:ext cx="4320000" cy="6120000"/>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MY" dirty="0"/>
          </a:p>
        </p:txBody>
      </p:sp>
      <p:sp>
        <p:nvSpPr>
          <p:cNvPr id="6" name="Rectangle: Top Corners Rounded 5">
            <a:extLst>
              <a:ext uri="{FF2B5EF4-FFF2-40B4-BE49-F238E27FC236}">
                <a16:creationId xmlns:a16="http://schemas.microsoft.com/office/drawing/2014/main" id="{3DEAB104-FCF0-5557-5591-4881303EDC1B}"/>
              </a:ext>
            </a:extLst>
          </p:cNvPr>
          <p:cNvSpPr/>
          <p:nvPr/>
        </p:nvSpPr>
        <p:spPr>
          <a:xfrm rot="10800000">
            <a:off x="5349688" y="377964"/>
            <a:ext cx="1492624" cy="258530"/>
          </a:xfrm>
          <a:prstGeom prst="round2Same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3C16E540-9A13-65BB-DB67-01FDF1A92935}"/>
              </a:ext>
            </a:extLst>
          </p:cNvPr>
          <p:cNvSpPr txBox="1"/>
          <p:nvPr/>
        </p:nvSpPr>
        <p:spPr>
          <a:xfrm>
            <a:off x="5233147" y="750659"/>
            <a:ext cx="1725706" cy="338554"/>
          </a:xfrm>
          <a:prstGeom prst="rect">
            <a:avLst/>
          </a:prstGeom>
          <a:noFill/>
          <a:ln w="28575">
            <a:solidFill>
              <a:schemeClr val="bg1"/>
            </a:solidFill>
          </a:ln>
        </p:spPr>
        <p:txBody>
          <a:bodyPr wrap="square" rtlCol="0">
            <a:spAutoFit/>
          </a:bodyPr>
          <a:lstStyle/>
          <a:p>
            <a:r>
              <a:rPr lang="en-MY" sz="1600" b="1" dirty="0"/>
              <a:t>Self heal resource</a:t>
            </a:r>
          </a:p>
        </p:txBody>
      </p:sp>
      <p:sp>
        <p:nvSpPr>
          <p:cNvPr id="16" name="Action Button: Blank 15">
            <a:hlinkClick r:id="rId2" action="ppaction://hlinksldjump" highlightClick="1"/>
            <a:extLst>
              <a:ext uri="{FF2B5EF4-FFF2-40B4-BE49-F238E27FC236}">
                <a16:creationId xmlns:a16="http://schemas.microsoft.com/office/drawing/2014/main" id="{3B357E1A-DD93-32D9-95E6-57C98D9B5C46}"/>
              </a:ext>
            </a:extLst>
          </p:cNvPr>
          <p:cNvSpPr/>
          <p:nvPr/>
        </p:nvSpPr>
        <p:spPr>
          <a:xfrm>
            <a:off x="7080003" y="596154"/>
            <a:ext cx="819917" cy="493059"/>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solidFill>
                  <a:schemeClr val="accent4">
                    <a:lumMod val="60000"/>
                    <a:lumOff val="40000"/>
                  </a:schemeClr>
                </a:solidFill>
              </a:rPr>
              <a:t>Return</a:t>
            </a:r>
          </a:p>
        </p:txBody>
      </p:sp>
      <p:pic>
        <p:nvPicPr>
          <p:cNvPr id="19" name="Picture 18">
            <a:extLst>
              <a:ext uri="{FF2B5EF4-FFF2-40B4-BE49-F238E27FC236}">
                <a16:creationId xmlns:a16="http://schemas.microsoft.com/office/drawing/2014/main" id="{29B57851-A66F-3026-96CC-FB702D322C1B}"/>
              </a:ext>
            </a:extLst>
          </p:cNvPr>
          <p:cNvPicPr>
            <a:picLocks noChangeAspect="1"/>
          </p:cNvPicPr>
          <p:nvPr/>
        </p:nvPicPr>
        <p:blipFill>
          <a:blip r:embed="rId3"/>
          <a:stretch>
            <a:fillRect/>
          </a:stretch>
        </p:blipFill>
        <p:spPr>
          <a:xfrm>
            <a:off x="4422156" y="636495"/>
            <a:ext cx="630991" cy="627943"/>
          </a:xfrm>
          <a:prstGeom prst="rect">
            <a:avLst/>
          </a:prstGeom>
        </p:spPr>
      </p:pic>
      <p:pic>
        <p:nvPicPr>
          <p:cNvPr id="20" name="Picture 19">
            <a:extLst>
              <a:ext uri="{FF2B5EF4-FFF2-40B4-BE49-F238E27FC236}">
                <a16:creationId xmlns:a16="http://schemas.microsoft.com/office/drawing/2014/main" id="{3C1F184E-A0D8-44C0-72CD-58AFC597DB8E}"/>
              </a:ext>
            </a:extLst>
          </p:cNvPr>
          <p:cNvPicPr>
            <a:picLocks noChangeAspect="1"/>
          </p:cNvPicPr>
          <p:nvPr/>
        </p:nvPicPr>
        <p:blipFill>
          <a:blip r:embed="rId4"/>
          <a:stretch>
            <a:fillRect/>
          </a:stretch>
        </p:blipFill>
        <p:spPr>
          <a:xfrm>
            <a:off x="4654191" y="2093775"/>
            <a:ext cx="3042397" cy="2003530"/>
          </a:xfrm>
          <a:prstGeom prst="rect">
            <a:avLst/>
          </a:prstGeom>
        </p:spPr>
      </p:pic>
      <p:pic>
        <p:nvPicPr>
          <p:cNvPr id="22" name="Picture 21">
            <a:extLst>
              <a:ext uri="{FF2B5EF4-FFF2-40B4-BE49-F238E27FC236}">
                <a16:creationId xmlns:a16="http://schemas.microsoft.com/office/drawing/2014/main" id="{A7F21A28-ED1E-39DB-7B11-2EC9A31A300C}"/>
              </a:ext>
            </a:extLst>
          </p:cNvPr>
          <p:cNvPicPr>
            <a:picLocks noChangeAspect="1"/>
          </p:cNvPicPr>
          <p:nvPr/>
        </p:nvPicPr>
        <p:blipFill>
          <a:blip r:embed="rId5"/>
          <a:stretch>
            <a:fillRect/>
          </a:stretch>
        </p:blipFill>
        <p:spPr>
          <a:xfrm>
            <a:off x="4804858" y="4214792"/>
            <a:ext cx="2741062" cy="887075"/>
          </a:xfrm>
          <a:prstGeom prst="rect">
            <a:avLst/>
          </a:prstGeom>
        </p:spPr>
      </p:pic>
    </p:spTree>
    <p:extLst>
      <p:ext uri="{BB962C8B-B14F-4D97-AF65-F5344CB8AC3E}">
        <p14:creationId xmlns:p14="http://schemas.microsoft.com/office/powerpoint/2010/main" val="1395990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405A674-3CBE-31B4-868D-F27BFD453958}"/>
              </a:ext>
            </a:extLst>
          </p:cNvPr>
          <p:cNvSpPr/>
          <p:nvPr/>
        </p:nvSpPr>
        <p:spPr>
          <a:xfrm>
            <a:off x="3756000" y="197964"/>
            <a:ext cx="4680000" cy="6480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5" name="Rectangle: Rounded Corners 4">
            <a:extLst>
              <a:ext uri="{FF2B5EF4-FFF2-40B4-BE49-F238E27FC236}">
                <a16:creationId xmlns:a16="http://schemas.microsoft.com/office/drawing/2014/main" id="{D6FFB55C-1F83-1250-3652-C9E357388E49}"/>
              </a:ext>
            </a:extLst>
          </p:cNvPr>
          <p:cNvSpPr/>
          <p:nvPr/>
        </p:nvSpPr>
        <p:spPr>
          <a:xfrm>
            <a:off x="3936000" y="377964"/>
            <a:ext cx="4320000" cy="6120000"/>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MY" dirty="0"/>
          </a:p>
        </p:txBody>
      </p:sp>
      <p:sp>
        <p:nvSpPr>
          <p:cNvPr id="6" name="Rectangle: Top Corners Rounded 5">
            <a:extLst>
              <a:ext uri="{FF2B5EF4-FFF2-40B4-BE49-F238E27FC236}">
                <a16:creationId xmlns:a16="http://schemas.microsoft.com/office/drawing/2014/main" id="{E31718E4-AC95-F53E-2E0D-35AABE6839C8}"/>
              </a:ext>
            </a:extLst>
          </p:cNvPr>
          <p:cNvSpPr/>
          <p:nvPr/>
        </p:nvSpPr>
        <p:spPr>
          <a:xfrm rot="10800000">
            <a:off x="5349688" y="377964"/>
            <a:ext cx="1492624" cy="258530"/>
          </a:xfrm>
          <a:prstGeom prst="round2Same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23869FB5-2ABE-05EC-A7D2-AA0AF5A1D062}"/>
              </a:ext>
            </a:extLst>
          </p:cNvPr>
          <p:cNvSpPr txBox="1"/>
          <p:nvPr/>
        </p:nvSpPr>
        <p:spPr>
          <a:xfrm>
            <a:off x="5233147" y="750659"/>
            <a:ext cx="1725706" cy="338554"/>
          </a:xfrm>
          <a:prstGeom prst="rect">
            <a:avLst/>
          </a:prstGeom>
          <a:noFill/>
          <a:ln w="28575">
            <a:solidFill>
              <a:schemeClr val="bg1"/>
            </a:solidFill>
          </a:ln>
        </p:spPr>
        <p:txBody>
          <a:bodyPr wrap="square" rtlCol="0">
            <a:spAutoFit/>
          </a:bodyPr>
          <a:lstStyle/>
          <a:p>
            <a:r>
              <a:rPr lang="en-MY" sz="1600" b="1" dirty="0"/>
              <a:t>Self heal resource</a:t>
            </a:r>
          </a:p>
        </p:txBody>
      </p:sp>
      <p:sp>
        <p:nvSpPr>
          <p:cNvPr id="8" name="Action Button: Blank 7">
            <a:hlinkClick r:id="rId2" action="ppaction://hlinksldjump" highlightClick="1"/>
            <a:extLst>
              <a:ext uri="{FF2B5EF4-FFF2-40B4-BE49-F238E27FC236}">
                <a16:creationId xmlns:a16="http://schemas.microsoft.com/office/drawing/2014/main" id="{25AD2B58-DD07-010E-A36D-3321B39FBEE6}"/>
              </a:ext>
            </a:extLst>
          </p:cNvPr>
          <p:cNvSpPr/>
          <p:nvPr/>
        </p:nvSpPr>
        <p:spPr>
          <a:xfrm>
            <a:off x="7080003" y="596154"/>
            <a:ext cx="819917" cy="493059"/>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solidFill>
                  <a:schemeClr val="accent4">
                    <a:lumMod val="60000"/>
                    <a:lumOff val="40000"/>
                  </a:schemeClr>
                </a:solidFill>
              </a:rPr>
              <a:t>Return</a:t>
            </a:r>
          </a:p>
        </p:txBody>
      </p:sp>
      <p:pic>
        <p:nvPicPr>
          <p:cNvPr id="12" name="Picture 11">
            <a:extLst>
              <a:ext uri="{FF2B5EF4-FFF2-40B4-BE49-F238E27FC236}">
                <a16:creationId xmlns:a16="http://schemas.microsoft.com/office/drawing/2014/main" id="{86A15353-2180-CE3C-F300-736F3BC3DCEE}"/>
              </a:ext>
            </a:extLst>
          </p:cNvPr>
          <p:cNvPicPr>
            <a:picLocks noChangeAspect="1"/>
          </p:cNvPicPr>
          <p:nvPr/>
        </p:nvPicPr>
        <p:blipFill>
          <a:blip r:embed="rId3"/>
          <a:stretch>
            <a:fillRect/>
          </a:stretch>
        </p:blipFill>
        <p:spPr>
          <a:xfrm>
            <a:off x="4269757" y="596154"/>
            <a:ext cx="783390" cy="783390"/>
          </a:xfrm>
          <a:prstGeom prst="rect">
            <a:avLst/>
          </a:prstGeom>
        </p:spPr>
      </p:pic>
      <p:pic>
        <p:nvPicPr>
          <p:cNvPr id="13" name="Picture 12">
            <a:extLst>
              <a:ext uri="{FF2B5EF4-FFF2-40B4-BE49-F238E27FC236}">
                <a16:creationId xmlns:a16="http://schemas.microsoft.com/office/drawing/2014/main" id="{2D181640-30F4-88D5-2F57-CD144BE54F4F}"/>
              </a:ext>
            </a:extLst>
          </p:cNvPr>
          <p:cNvPicPr>
            <a:picLocks noChangeAspect="1"/>
          </p:cNvPicPr>
          <p:nvPr/>
        </p:nvPicPr>
        <p:blipFill>
          <a:blip r:embed="rId4"/>
          <a:stretch>
            <a:fillRect/>
          </a:stretch>
        </p:blipFill>
        <p:spPr>
          <a:xfrm>
            <a:off x="4842970" y="1559544"/>
            <a:ext cx="2506059" cy="4468635"/>
          </a:xfrm>
          <a:prstGeom prst="rect">
            <a:avLst/>
          </a:prstGeom>
        </p:spPr>
      </p:pic>
    </p:spTree>
    <p:extLst>
      <p:ext uri="{BB962C8B-B14F-4D97-AF65-F5344CB8AC3E}">
        <p14:creationId xmlns:p14="http://schemas.microsoft.com/office/powerpoint/2010/main" val="52482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B4EFEF77-E699-0F97-2ABE-3432E12666AC}"/>
              </a:ext>
            </a:extLst>
          </p:cNvPr>
          <p:cNvSpPr/>
          <p:nvPr/>
        </p:nvSpPr>
        <p:spPr>
          <a:xfrm>
            <a:off x="3756000" y="197964"/>
            <a:ext cx="4680000" cy="6480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20" name="Rectangle: Rounded Corners 19">
            <a:extLst>
              <a:ext uri="{FF2B5EF4-FFF2-40B4-BE49-F238E27FC236}">
                <a16:creationId xmlns:a16="http://schemas.microsoft.com/office/drawing/2014/main" id="{4C805D8D-F8AF-8473-E846-954B9722B02D}"/>
              </a:ext>
            </a:extLst>
          </p:cNvPr>
          <p:cNvSpPr/>
          <p:nvPr/>
        </p:nvSpPr>
        <p:spPr>
          <a:xfrm>
            <a:off x="3936000" y="377964"/>
            <a:ext cx="4320000" cy="6120000"/>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MY" dirty="0"/>
          </a:p>
        </p:txBody>
      </p:sp>
      <p:sp>
        <p:nvSpPr>
          <p:cNvPr id="21" name="Rectangle: Top Corners Rounded 20">
            <a:extLst>
              <a:ext uri="{FF2B5EF4-FFF2-40B4-BE49-F238E27FC236}">
                <a16:creationId xmlns:a16="http://schemas.microsoft.com/office/drawing/2014/main" id="{E5C49B11-9D9B-9FEB-5089-E73ABF8CE354}"/>
              </a:ext>
            </a:extLst>
          </p:cNvPr>
          <p:cNvSpPr/>
          <p:nvPr/>
        </p:nvSpPr>
        <p:spPr>
          <a:xfrm rot="10800000">
            <a:off x="5349688" y="377964"/>
            <a:ext cx="1492624" cy="258530"/>
          </a:xfrm>
          <a:prstGeom prst="round2Same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22" name="TextBox 21">
            <a:extLst>
              <a:ext uri="{FF2B5EF4-FFF2-40B4-BE49-F238E27FC236}">
                <a16:creationId xmlns:a16="http://schemas.microsoft.com/office/drawing/2014/main" id="{A11D2EB1-47BF-8E1D-40E7-754EC7930CFA}"/>
              </a:ext>
            </a:extLst>
          </p:cNvPr>
          <p:cNvSpPr txBox="1"/>
          <p:nvPr/>
        </p:nvSpPr>
        <p:spPr>
          <a:xfrm>
            <a:off x="5233147" y="750659"/>
            <a:ext cx="1725706" cy="338554"/>
          </a:xfrm>
          <a:prstGeom prst="rect">
            <a:avLst/>
          </a:prstGeom>
          <a:noFill/>
          <a:ln w="28575">
            <a:solidFill>
              <a:schemeClr val="bg1"/>
            </a:solidFill>
          </a:ln>
        </p:spPr>
        <p:txBody>
          <a:bodyPr wrap="square" rtlCol="0">
            <a:spAutoFit/>
          </a:bodyPr>
          <a:lstStyle/>
          <a:p>
            <a:r>
              <a:rPr lang="en-MY" sz="1600" b="1" dirty="0"/>
              <a:t>Self heal resource</a:t>
            </a:r>
          </a:p>
        </p:txBody>
      </p:sp>
      <p:sp>
        <p:nvSpPr>
          <p:cNvPr id="23" name="Action Button: Blank 22">
            <a:hlinkClick r:id="rId2" action="ppaction://hlinksldjump" highlightClick="1"/>
            <a:extLst>
              <a:ext uri="{FF2B5EF4-FFF2-40B4-BE49-F238E27FC236}">
                <a16:creationId xmlns:a16="http://schemas.microsoft.com/office/drawing/2014/main" id="{90DA05C5-98B5-DB3B-517A-7657371FAB6A}"/>
              </a:ext>
            </a:extLst>
          </p:cNvPr>
          <p:cNvSpPr/>
          <p:nvPr/>
        </p:nvSpPr>
        <p:spPr>
          <a:xfrm>
            <a:off x="7080003" y="596154"/>
            <a:ext cx="819917" cy="493059"/>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solidFill>
                  <a:schemeClr val="accent4">
                    <a:lumMod val="60000"/>
                    <a:lumOff val="40000"/>
                  </a:schemeClr>
                </a:solidFill>
              </a:rPr>
              <a:t>Return</a:t>
            </a:r>
          </a:p>
        </p:txBody>
      </p:sp>
      <p:pic>
        <p:nvPicPr>
          <p:cNvPr id="27" name="Picture 26">
            <a:extLst>
              <a:ext uri="{FF2B5EF4-FFF2-40B4-BE49-F238E27FC236}">
                <a16:creationId xmlns:a16="http://schemas.microsoft.com/office/drawing/2014/main" id="{100028E8-BF12-DEE4-B266-B924F33A1EE1}"/>
              </a:ext>
            </a:extLst>
          </p:cNvPr>
          <p:cNvPicPr>
            <a:picLocks noChangeAspect="1"/>
          </p:cNvPicPr>
          <p:nvPr/>
        </p:nvPicPr>
        <p:blipFill>
          <a:blip r:embed="rId3"/>
          <a:stretch>
            <a:fillRect/>
          </a:stretch>
        </p:blipFill>
        <p:spPr>
          <a:xfrm>
            <a:off x="4251168" y="596154"/>
            <a:ext cx="792340" cy="792340"/>
          </a:xfrm>
          <a:prstGeom prst="rect">
            <a:avLst/>
          </a:prstGeom>
        </p:spPr>
      </p:pic>
      <p:pic>
        <p:nvPicPr>
          <p:cNvPr id="28" name="Picture 27">
            <a:extLst>
              <a:ext uri="{FF2B5EF4-FFF2-40B4-BE49-F238E27FC236}">
                <a16:creationId xmlns:a16="http://schemas.microsoft.com/office/drawing/2014/main" id="{D6735A0C-1911-C4A4-BA21-89656BDABC98}"/>
              </a:ext>
            </a:extLst>
          </p:cNvPr>
          <p:cNvPicPr>
            <a:picLocks noChangeAspect="1"/>
          </p:cNvPicPr>
          <p:nvPr/>
        </p:nvPicPr>
        <p:blipFill>
          <a:blip r:embed="rId4"/>
          <a:stretch>
            <a:fillRect/>
          </a:stretch>
        </p:blipFill>
        <p:spPr>
          <a:xfrm>
            <a:off x="4327330" y="2062065"/>
            <a:ext cx="3737429" cy="2102304"/>
          </a:xfrm>
          <a:prstGeom prst="rect">
            <a:avLst/>
          </a:prstGeom>
        </p:spPr>
      </p:pic>
      <p:pic>
        <p:nvPicPr>
          <p:cNvPr id="29" name="Picture 28">
            <a:extLst>
              <a:ext uri="{FF2B5EF4-FFF2-40B4-BE49-F238E27FC236}">
                <a16:creationId xmlns:a16="http://schemas.microsoft.com/office/drawing/2014/main" id="{E1217F1C-7DC5-F4D1-E710-767E75CB13E8}"/>
              </a:ext>
            </a:extLst>
          </p:cNvPr>
          <p:cNvPicPr>
            <a:picLocks noChangeAspect="1"/>
          </p:cNvPicPr>
          <p:nvPr/>
        </p:nvPicPr>
        <p:blipFill>
          <a:blip r:embed="rId5"/>
          <a:stretch>
            <a:fillRect/>
          </a:stretch>
        </p:blipFill>
        <p:spPr>
          <a:xfrm>
            <a:off x="4746523" y="4344369"/>
            <a:ext cx="2743438" cy="890093"/>
          </a:xfrm>
          <a:prstGeom prst="rect">
            <a:avLst/>
          </a:prstGeom>
        </p:spPr>
      </p:pic>
    </p:spTree>
    <p:extLst>
      <p:ext uri="{BB962C8B-B14F-4D97-AF65-F5344CB8AC3E}">
        <p14:creationId xmlns:p14="http://schemas.microsoft.com/office/powerpoint/2010/main" val="503087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CD94B36-5C9F-E9C7-95BC-EB361E460F3C}"/>
              </a:ext>
            </a:extLst>
          </p:cNvPr>
          <p:cNvSpPr/>
          <p:nvPr/>
        </p:nvSpPr>
        <p:spPr>
          <a:xfrm>
            <a:off x="3756000" y="197964"/>
            <a:ext cx="4680000" cy="6480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5" name="Rectangle: Rounded Corners 4">
            <a:extLst>
              <a:ext uri="{FF2B5EF4-FFF2-40B4-BE49-F238E27FC236}">
                <a16:creationId xmlns:a16="http://schemas.microsoft.com/office/drawing/2014/main" id="{6290521F-0AC6-E473-0D76-631BCD29BBEE}"/>
              </a:ext>
            </a:extLst>
          </p:cNvPr>
          <p:cNvSpPr/>
          <p:nvPr/>
        </p:nvSpPr>
        <p:spPr>
          <a:xfrm>
            <a:off x="3936000" y="377964"/>
            <a:ext cx="4320000" cy="6120000"/>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MY" dirty="0"/>
          </a:p>
        </p:txBody>
      </p:sp>
      <p:sp>
        <p:nvSpPr>
          <p:cNvPr id="6" name="Rectangle: Top Corners Rounded 5">
            <a:extLst>
              <a:ext uri="{FF2B5EF4-FFF2-40B4-BE49-F238E27FC236}">
                <a16:creationId xmlns:a16="http://schemas.microsoft.com/office/drawing/2014/main" id="{2EDAAB6F-DAEA-81B7-A7D7-E3AC4567E316}"/>
              </a:ext>
            </a:extLst>
          </p:cNvPr>
          <p:cNvSpPr/>
          <p:nvPr/>
        </p:nvSpPr>
        <p:spPr>
          <a:xfrm rot="10800000">
            <a:off x="5349688" y="377964"/>
            <a:ext cx="1492624" cy="258530"/>
          </a:xfrm>
          <a:prstGeom prst="round2Same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E015CA41-A21A-A4B2-E5C7-0C111A9A81C7}"/>
              </a:ext>
            </a:extLst>
          </p:cNvPr>
          <p:cNvSpPr txBox="1"/>
          <p:nvPr/>
        </p:nvSpPr>
        <p:spPr>
          <a:xfrm>
            <a:off x="5233147" y="750659"/>
            <a:ext cx="1725706" cy="338554"/>
          </a:xfrm>
          <a:prstGeom prst="rect">
            <a:avLst/>
          </a:prstGeom>
          <a:noFill/>
          <a:ln w="28575">
            <a:solidFill>
              <a:schemeClr val="bg1"/>
            </a:solidFill>
          </a:ln>
        </p:spPr>
        <p:txBody>
          <a:bodyPr wrap="square" rtlCol="0">
            <a:spAutoFit/>
          </a:bodyPr>
          <a:lstStyle/>
          <a:p>
            <a:r>
              <a:rPr lang="en-MY" sz="1600" b="1" dirty="0"/>
              <a:t>Self heal resource</a:t>
            </a:r>
          </a:p>
        </p:txBody>
      </p:sp>
      <p:sp>
        <p:nvSpPr>
          <p:cNvPr id="8" name="Action Button: Blank 7">
            <a:hlinkClick r:id="rId2" action="ppaction://hlinksldjump" highlightClick="1"/>
            <a:extLst>
              <a:ext uri="{FF2B5EF4-FFF2-40B4-BE49-F238E27FC236}">
                <a16:creationId xmlns:a16="http://schemas.microsoft.com/office/drawing/2014/main" id="{8C8AB6F8-AA63-8BC7-4E76-44DF7B18C3D6}"/>
              </a:ext>
            </a:extLst>
          </p:cNvPr>
          <p:cNvSpPr/>
          <p:nvPr/>
        </p:nvSpPr>
        <p:spPr>
          <a:xfrm>
            <a:off x="7080003" y="596154"/>
            <a:ext cx="819917" cy="493059"/>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solidFill>
                  <a:schemeClr val="accent4">
                    <a:lumMod val="60000"/>
                    <a:lumOff val="40000"/>
                  </a:schemeClr>
                </a:solidFill>
              </a:rPr>
              <a:t>Return</a:t>
            </a:r>
          </a:p>
        </p:txBody>
      </p:sp>
      <p:pic>
        <p:nvPicPr>
          <p:cNvPr id="12" name="Picture 11">
            <a:extLst>
              <a:ext uri="{FF2B5EF4-FFF2-40B4-BE49-F238E27FC236}">
                <a16:creationId xmlns:a16="http://schemas.microsoft.com/office/drawing/2014/main" id="{2F306D09-0D46-A875-6972-943244994521}"/>
              </a:ext>
            </a:extLst>
          </p:cNvPr>
          <p:cNvPicPr>
            <a:picLocks noChangeAspect="1"/>
          </p:cNvPicPr>
          <p:nvPr/>
        </p:nvPicPr>
        <p:blipFill>
          <a:blip r:embed="rId3"/>
          <a:stretch>
            <a:fillRect/>
          </a:stretch>
        </p:blipFill>
        <p:spPr>
          <a:xfrm>
            <a:off x="4289409" y="596154"/>
            <a:ext cx="706870" cy="710301"/>
          </a:xfrm>
          <a:prstGeom prst="rect">
            <a:avLst/>
          </a:prstGeom>
        </p:spPr>
      </p:pic>
      <p:pic>
        <p:nvPicPr>
          <p:cNvPr id="13" name="Picture 12">
            <a:extLst>
              <a:ext uri="{FF2B5EF4-FFF2-40B4-BE49-F238E27FC236}">
                <a16:creationId xmlns:a16="http://schemas.microsoft.com/office/drawing/2014/main" id="{2FC3BAEC-D957-70D0-C346-94BC11980D5E}"/>
              </a:ext>
            </a:extLst>
          </p:cNvPr>
          <p:cNvPicPr>
            <a:picLocks noChangeAspect="1"/>
          </p:cNvPicPr>
          <p:nvPr/>
        </p:nvPicPr>
        <p:blipFill>
          <a:blip r:embed="rId4"/>
          <a:stretch>
            <a:fillRect/>
          </a:stretch>
        </p:blipFill>
        <p:spPr>
          <a:xfrm>
            <a:off x="4670741" y="1420619"/>
            <a:ext cx="2850517" cy="4775391"/>
          </a:xfrm>
          <a:prstGeom prst="rect">
            <a:avLst/>
          </a:prstGeom>
        </p:spPr>
      </p:pic>
    </p:spTree>
    <p:extLst>
      <p:ext uri="{BB962C8B-B14F-4D97-AF65-F5344CB8AC3E}">
        <p14:creationId xmlns:p14="http://schemas.microsoft.com/office/powerpoint/2010/main" val="2199383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67E2950-812D-E420-ECC9-B06801A2D522}"/>
              </a:ext>
            </a:extLst>
          </p:cNvPr>
          <p:cNvSpPr/>
          <p:nvPr/>
        </p:nvSpPr>
        <p:spPr>
          <a:xfrm>
            <a:off x="3756000" y="197964"/>
            <a:ext cx="4680000" cy="6480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7" name="Rectangle: Rounded Corners 6">
            <a:extLst>
              <a:ext uri="{FF2B5EF4-FFF2-40B4-BE49-F238E27FC236}">
                <a16:creationId xmlns:a16="http://schemas.microsoft.com/office/drawing/2014/main" id="{391D46BB-0603-DCF3-D93B-A5019D1A7E6A}"/>
              </a:ext>
            </a:extLst>
          </p:cNvPr>
          <p:cNvSpPr/>
          <p:nvPr/>
        </p:nvSpPr>
        <p:spPr>
          <a:xfrm>
            <a:off x="3936000" y="377964"/>
            <a:ext cx="4320000" cy="6120000"/>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MY" dirty="0"/>
          </a:p>
        </p:txBody>
      </p:sp>
      <p:sp>
        <p:nvSpPr>
          <p:cNvPr id="4" name="Rectangle 3">
            <a:extLst>
              <a:ext uri="{FF2B5EF4-FFF2-40B4-BE49-F238E27FC236}">
                <a16:creationId xmlns:a16="http://schemas.microsoft.com/office/drawing/2014/main" id="{E45177DF-0F41-BB9B-6A00-AC7DCCC489D9}"/>
              </a:ext>
            </a:extLst>
          </p:cNvPr>
          <p:cNvSpPr/>
          <p:nvPr/>
        </p:nvSpPr>
        <p:spPr>
          <a:xfrm>
            <a:off x="4129305" y="4881711"/>
            <a:ext cx="1873623" cy="13791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Rectangle: Top Corners Rounded 8">
            <a:extLst>
              <a:ext uri="{FF2B5EF4-FFF2-40B4-BE49-F238E27FC236}">
                <a16:creationId xmlns:a16="http://schemas.microsoft.com/office/drawing/2014/main" id="{82A1219B-C6AC-AB82-DC86-FE07F319D7D9}"/>
              </a:ext>
            </a:extLst>
          </p:cNvPr>
          <p:cNvSpPr/>
          <p:nvPr/>
        </p:nvSpPr>
        <p:spPr>
          <a:xfrm rot="10800000">
            <a:off x="5349688" y="377964"/>
            <a:ext cx="1492624" cy="258530"/>
          </a:xfrm>
          <a:prstGeom prst="round2Same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2" name="TextBox 1">
            <a:extLst>
              <a:ext uri="{FF2B5EF4-FFF2-40B4-BE49-F238E27FC236}">
                <a16:creationId xmlns:a16="http://schemas.microsoft.com/office/drawing/2014/main" id="{B791618E-57C1-A34E-519D-D09EF35EF762}"/>
              </a:ext>
            </a:extLst>
          </p:cNvPr>
          <p:cNvSpPr txBox="1"/>
          <p:nvPr/>
        </p:nvSpPr>
        <p:spPr>
          <a:xfrm>
            <a:off x="5291417" y="718936"/>
            <a:ext cx="1609165" cy="338554"/>
          </a:xfrm>
          <a:prstGeom prst="rect">
            <a:avLst/>
          </a:prstGeom>
          <a:noFill/>
          <a:ln w="38100">
            <a:solidFill>
              <a:schemeClr val="bg1"/>
            </a:solidFill>
          </a:ln>
        </p:spPr>
        <p:txBody>
          <a:bodyPr wrap="square" rtlCol="0">
            <a:spAutoFit/>
          </a:bodyPr>
          <a:lstStyle/>
          <a:p>
            <a:r>
              <a:rPr lang="en-MY" sz="1600" b="1" dirty="0"/>
              <a:t>Anonymous chat</a:t>
            </a:r>
          </a:p>
        </p:txBody>
      </p:sp>
      <p:sp>
        <p:nvSpPr>
          <p:cNvPr id="3" name="Rectangle 2">
            <a:extLst>
              <a:ext uri="{FF2B5EF4-FFF2-40B4-BE49-F238E27FC236}">
                <a16:creationId xmlns:a16="http://schemas.microsoft.com/office/drawing/2014/main" id="{E0E45243-A731-139E-6706-8E874B98F917}"/>
              </a:ext>
            </a:extLst>
          </p:cNvPr>
          <p:cNvSpPr/>
          <p:nvPr/>
        </p:nvSpPr>
        <p:spPr>
          <a:xfrm>
            <a:off x="4102784" y="1508383"/>
            <a:ext cx="1873624" cy="318946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Action Button: Blank 4">
            <a:hlinkClick r:id="rId2" action="ppaction://hlinksldjump" highlightClick="1"/>
            <a:extLst>
              <a:ext uri="{FF2B5EF4-FFF2-40B4-BE49-F238E27FC236}">
                <a16:creationId xmlns:a16="http://schemas.microsoft.com/office/drawing/2014/main" id="{EDEDDE2F-4950-7278-1F26-7BBB7A49857A}"/>
              </a:ext>
            </a:extLst>
          </p:cNvPr>
          <p:cNvSpPr/>
          <p:nvPr/>
        </p:nvSpPr>
        <p:spPr>
          <a:xfrm>
            <a:off x="7080003" y="596154"/>
            <a:ext cx="819917" cy="493059"/>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solidFill>
                  <a:schemeClr val="accent4">
                    <a:lumMod val="60000"/>
                    <a:lumOff val="40000"/>
                  </a:schemeClr>
                </a:solidFill>
              </a:rPr>
              <a:t>Return</a:t>
            </a:r>
          </a:p>
        </p:txBody>
      </p:sp>
      <p:sp>
        <p:nvSpPr>
          <p:cNvPr id="6" name="Rectangle 5">
            <a:extLst>
              <a:ext uri="{FF2B5EF4-FFF2-40B4-BE49-F238E27FC236}">
                <a16:creationId xmlns:a16="http://schemas.microsoft.com/office/drawing/2014/main" id="{80755774-64DF-318C-821D-2F838FC842E6}"/>
              </a:ext>
            </a:extLst>
          </p:cNvPr>
          <p:cNvSpPr/>
          <p:nvPr/>
        </p:nvSpPr>
        <p:spPr>
          <a:xfrm>
            <a:off x="6143191" y="2261419"/>
            <a:ext cx="1873624" cy="35365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Action Button: Blank 9">
            <a:hlinkClick r:id="" action="ppaction://noaction" highlightClick="1"/>
            <a:extLst>
              <a:ext uri="{FF2B5EF4-FFF2-40B4-BE49-F238E27FC236}">
                <a16:creationId xmlns:a16="http://schemas.microsoft.com/office/drawing/2014/main" id="{876FC7F9-BAE1-2753-6392-0FA03AF4113F}"/>
              </a:ext>
            </a:extLst>
          </p:cNvPr>
          <p:cNvSpPr/>
          <p:nvPr/>
        </p:nvSpPr>
        <p:spPr>
          <a:xfrm>
            <a:off x="6237320" y="1506113"/>
            <a:ext cx="1685365" cy="600635"/>
          </a:xfrm>
          <a:prstGeom prst="actionButtonBlan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MY" b="1" dirty="0">
                <a:solidFill>
                  <a:schemeClr val="accent4">
                    <a:lumMod val="60000"/>
                    <a:lumOff val="40000"/>
                  </a:schemeClr>
                </a:solidFill>
              </a:rPr>
              <a:t>Write your post anonymously</a:t>
            </a:r>
          </a:p>
        </p:txBody>
      </p:sp>
      <p:sp>
        <p:nvSpPr>
          <p:cNvPr id="11" name="TextBox 10">
            <a:extLst>
              <a:ext uri="{FF2B5EF4-FFF2-40B4-BE49-F238E27FC236}">
                <a16:creationId xmlns:a16="http://schemas.microsoft.com/office/drawing/2014/main" id="{0C30DEA1-6E53-08CB-E34C-72054C4B1BCD}"/>
              </a:ext>
            </a:extLst>
          </p:cNvPr>
          <p:cNvSpPr txBox="1"/>
          <p:nvPr/>
        </p:nvSpPr>
        <p:spPr>
          <a:xfrm>
            <a:off x="4102784" y="1508383"/>
            <a:ext cx="1253629" cy="584775"/>
          </a:xfrm>
          <a:prstGeom prst="rect">
            <a:avLst/>
          </a:prstGeom>
          <a:noFill/>
        </p:spPr>
        <p:txBody>
          <a:bodyPr wrap="square" rtlCol="0">
            <a:spAutoFit/>
          </a:bodyPr>
          <a:lstStyle/>
          <a:p>
            <a:r>
              <a:rPr lang="en-MY" sz="1600" dirty="0"/>
              <a:t>12/12/2022 11:08 PM</a:t>
            </a:r>
          </a:p>
        </p:txBody>
      </p:sp>
      <p:sp>
        <p:nvSpPr>
          <p:cNvPr id="12" name="TextBox 11">
            <a:extLst>
              <a:ext uri="{FF2B5EF4-FFF2-40B4-BE49-F238E27FC236}">
                <a16:creationId xmlns:a16="http://schemas.microsoft.com/office/drawing/2014/main" id="{B5ACBF8E-E2FF-2B1A-2789-52FE7254CA42}"/>
              </a:ext>
            </a:extLst>
          </p:cNvPr>
          <p:cNvSpPr txBox="1"/>
          <p:nvPr/>
        </p:nvSpPr>
        <p:spPr>
          <a:xfrm>
            <a:off x="6143191" y="2261419"/>
            <a:ext cx="1253629" cy="584775"/>
          </a:xfrm>
          <a:prstGeom prst="rect">
            <a:avLst/>
          </a:prstGeom>
          <a:noFill/>
        </p:spPr>
        <p:txBody>
          <a:bodyPr wrap="square" rtlCol="0">
            <a:spAutoFit/>
          </a:bodyPr>
          <a:lstStyle/>
          <a:p>
            <a:r>
              <a:rPr lang="en-MY" sz="1600" dirty="0"/>
              <a:t>8/12/2022 </a:t>
            </a:r>
          </a:p>
          <a:p>
            <a:r>
              <a:rPr lang="en-MY" sz="1600" dirty="0"/>
              <a:t>08:57 PM</a:t>
            </a:r>
          </a:p>
        </p:txBody>
      </p:sp>
      <p:sp>
        <p:nvSpPr>
          <p:cNvPr id="13" name="TextBox 12">
            <a:extLst>
              <a:ext uri="{FF2B5EF4-FFF2-40B4-BE49-F238E27FC236}">
                <a16:creationId xmlns:a16="http://schemas.microsoft.com/office/drawing/2014/main" id="{6301E480-A2C8-465A-0D22-51477124F4C5}"/>
              </a:ext>
            </a:extLst>
          </p:cNvPr>
          <p:cNvSpPr txBox="1"/>
          <p:nvPr/>
        </p:nvSpPr>
        <p:spPr>
          <a:xfrm>
            <a:off x="4155994" y="4795623"/>
            <a:ext cx="1253629" cy="584775"/>
          </a:xfrm>
          <a:prstGeom prst="rect">
            <a:avLst/>
          </a:prstGeom>
          <a:noFill/>
        </p:spPr>
        <p:txBody>
          <a:bodyPr wrap="square" rtlCol="0">
            <a:spAutoFit/>
          </a:bodyPr>
          <a:lstStyle/>
          <a:p>
            <a:r>
              <a:rPr lang="en-MY" sz="1600" dirty="0"/>
              <a:t>7/12/2022 8:30 AM</a:t>
            </a:r>
          </a:p>
        </p:txBody>
      </p:sp>
      <p:sp>
        <p:nvSpPr>
          <p:cNvPr id="14" name="TextBox 13">
            <a:extLst>
              <a:ext uri="{FF2B5EF4-FFF2-40B4-BE49-F238E27FC236}">
                <a16:creationId xmlns:a16="http://schemas.microsoft.com/office/drawing/2014/main" id="{F2642C8A-5BBD-5EC6-B91F-8FEBF1BA52E0}"/>
              </a:ext>
            </a:extLst>
          </p:cNvPr>
          <p:cNvSpPr txBox="1"/>
          <p:nvPr/>
        </p:nvSpPr>
        <p:spPr>
          <a:xfrm>
            <a:off x="4129305" y="2064029"/>
            <a:ext cx="1774700" cy="1815882"/>
          </a:xfrm>
          <a:prstGeom prst="rect">
            <a:avLst/>
          </a:prstGeom>
          <a:noFill/>
        </p:spPr>
        <p:txBody>
          <a:bodyPr wrap="square" rtlCol="0">
            <a:spAutoFit/>
          </a:bodyPr>
          <a:lstStyle/>
          <a:p>
            <a:r>
              <a:rPr lang="en-MY" sz="1600" dirty="0"/>
              <a:t>Anyone has an idea how to overcome insomnia. I have been suffered from insomnia for 1 week.</a:t>
            </a:r>
          </a:p>
        </p:txBody>
      </p:sp>
      <p:pic>
        <p:nvPicPr>
          <p:cNvPr id="15" name="Picture 14">
            <a:extLst>
              <a:ext uri="{FF2B5EF4-FFF2-40B4-BE49-F238E27FC236}">
                <a16:creationId xmlns:a16="http://schemas.microsoft.com/office/drawing/2014/main" id="{D4A81410-F450-7F75-8ED7-2917B2BE45E2}"/>
              </a:ext>
            </a:extLst>
          </p:cNvPr>
          <p:cNvPicPr>
            <a:picLocks noChangeAspect="1"/>
          </p:cNvPicPr>
          <p:nvPr/>
        </p:nvPicPr>
        <p:blipFill>
          <a:blip r:embed="rId3"/>
          <a:stretch>
            <a:fillRect/>
          </a:stretch>
        </p:blipFill>
        <p:spPr>
          <a:xfrm>
            <a:off x="4759257" y="3575902"/>
            <a:ext cx="194258" cy="198239"/>
          </a:xfrm>
          <a:prstGeom prst="rect">
            <a:avLst/>
          </a:prstGeom>
        </p:spPr>
      </p:pic>
      <p:cxnSp>
        <p:nvCxnSpPr>
          <p:cNvPr id="17" name="Straight Connector 16">
            <a:extLst>
              <a:ext uri="{FF2B5EF4-FFF2-40B4-BE49-F238E27FC236}">
                <a16:creationId xmlns:a16="http://schemas.microsoft.com/office/drawing/2014/main" id="{303B35AB-1DAE-3C64-4E2B-95C121D7D05E}"/>
              </a:ext>
            </a:extLst>
          </p:cNvPr>
          <p:cNvCxnSpPr/>
          <p:nvPr/>
        </p:nvCxnSpPr>
        <p:spPr>
          <a:xfrm>
            <a:off x="4102784" y="3962400"/>
            <a:ext cx="1873623"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254C567-6EB4-05A5-7C11-741AF769E441}"/>
              </a:ext>
            </a:extLst>
          </p:cNvPr>
          <p:cNvSpPr txBox="1"/>
          <p:nvPr/>
        </p:nvSpPr>
        <p:spPr>
          <a:xfrm>
            <a:off x="4102783" y="3962400"/>
            <a:ext cx="1860408" cy="646331"/>
          </a:xfrm>
          <a:prstGeom prst="rect">
            <a:avLst/>
          </a:prstGeom>
          <a:noFill/>
        </p:spPr>
        <p:txBody>
          <a:bodyPr wrap="square" rtlCol="0">
            <a:spAutoFit/>
          </a:bodyPr>
          <a:lstStyle/>
          <a:p>
            <a:r>
              <a:rPr lang="en-MY" sz="1200" dirty="0"/>
              <a:t>Anonymous 1: </a:t>
            </a:r>
          </a:p>
          <a:p>
            <a:r>
              <a:rPr lang="en-MY" sz="1200" dirty="0"/>
              <a:t>I think avoid using electronic gadgets before…</a:t>
            </a:r>
          </a:p>
        </p:txBody>
      </p:sp>
      <p:sp>
        <p:nvSpPr>
          <p:cNvPr id="19" name="TextBox 18">
            <a:extLst>
              <a:ext uri="{FF2B5EF4-FFF2-40B4-BE49-F238E27FC236}">
                <a16:creationId xmlns:a16="http://schemas.microsoft.com/office/drawing/2014/main" id="{65C3F4DE-1AAA-6575-5111-6F98A9C4143C}"/>
              </a:ext>
            </a:extLst>
          </p:cNvPr>
          <p:cNvSpPr txBox="1"/>
          <p:nvPr/>
        </p:nvSpPr>
        <p:spPr>
          <a:xfrm>
            <a:off x="6192652" y="2866200"/>
            <a:ext cx="1774700" cy="1323439"/>
          </a:xfrm>
          <a:prstGeom prst="rect">
            <a:avLst/>
          </a:prstGeom>
          <a:noFill/>
        </p:spPr>
        <p:txBody>
          <a:bodyPr wrap="square" rtlCol="0">
            <a:spAutoFit/>
          </a:bodyPr>
          <a:lstStyle/>
          <a:p>
            <a:r>
              <a:rPr lang="en-MY" sz="1600" dirty="0"/>
              <a:t>I have no friends to play game with. Is there anyone willing to play </a:t>
            </a:r>
            <a:r>
              <a:rPr lang="en-MY" sz="1600" dirty="0" err="1"/>
              <a:t>Valorant</a:t>
            </a:r>
            <a:r>
              <a:rPr lang="en-MY" sz="1600" dirty="0"/>
              <a:t> with me? </a:t>
            </a:r>
          </a:p>
        </p:txBody>
      </p:sp>
      <p:cxnSp>
        <p:nvCxnSpPr>
          <p:cNvPr id="21" name="Straight Connector 20">
            <a:extLst>
              <a:ext uri="{FF2B5EF4-FFF2-40B4-BE49-F238E27FC236}">
                <a16:creationId xmlns:a16="http://schemas.microsoft.com/office/drawing/2014/main" id="{9F98D7B5-B988-6F4E-C451-EF6154F668F8}"/>
              </a:ext>
            </a:extLst>
          </p:cNvPr>
          <p:cNvCxnSpPr/>
          <p:nvPr/>
        </p:nvCxnSpPr>
        <p:spPr>
          <a:xfrm>
            <a:off x="6143190" y="4894729"/>
            <a:ext cx="1880705"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2624D54-9E9A-02A8-C202-028608DC4CF7}"/>
              </a:ext>
            </a:extLst>
          </p:cNvPr>
          <p:cNvSpPr txBox="1"/>
          <p:nvPr/>
        </p:nvSpPr>
        <p:spPr>
          <a:xfrm>
            <a:off x="6167221" y="4894729"/>
            <a:ext cx="1860408" cy="646331"/>
          </a:xfrm>
          <a:prstGeom prst="rect">
            <a:avLst/>
          </a:prstGeom>
          <a:noFill/>
        </p:spPr>
        <p:txBody>
          <a:bodyPr wrap="square" rtlCol="0">
            <a:spAutoFit/>
          </a:bodyPr>
          <a:lstStyle/>
          <a:p>
            <a:r>
              <a:rPr lang="en-MY" sz="1200" dirty="0"/>
              <a:t>Anonymous 1: </a:t>
            </a:r>
          </a:p>
          <a:p>
            <a:r>
              <a:rPr lang="en-MY" sz="1200" dirty="0"/>
              <a:t>Of course! My id is 0123, feel free to play with me</a:t>
            </a:r>
          </a:p>
        </p:txBody>
      </p:sp>
      <p:sp>
        <p:nvSpPr>
          <p:cNvPr id="23" name="TextBox 22">
            <a:extLst>
              <a:ext uri="{FF2B5EF4-FFF2-40B4-BE49-F238E27FC236}">
                <a16:creationId xmlns:a16="http://schemas.microsoft.com/office/drawing/2014/main" id="{8F4A4FCE-B168-7BAA-AB6C-A7BE267A2E31}"/>
              </a:ext>
            </a:extLst>
          </p:cNvPr>
          <p:cNvSpPr txBox="1"/>
          <p:nvPr/>
        </p:nvSpPr>
        <p:spPr>
          <a:xfrm>
            <a:off x="6159947" y="5472497"/>
            <a:ext cx="1860408" cy="276999"/>
          </a:xfrm>
          <a:prstGeom prst="rect">
            <a:avLst/>
          </a:prstGeom>
          <a:noFill/>
        </p:spPr>
        <p:txBody>
          <a:bodyPr wrap="square" rtlCol="0">
            <a:spAutoFit/>
          </a:bodyPr>
          <a:lstStyle/>
          <a:p>
            <a:r>
              <a:rPr lang="en-MY" sz="1200" dirty="0"/>
              <a:t>Anonymous 2: </a:t>
            </a:r>
          </a:p>
        </p:txBody>
      </p:sp>
      <p:sp>
        <p:nvSpPr>
          <p:cNvPr id="25" name="TextBox 24">
            <a:extLst>
              <a:ext uri="{FF2B5EF4-FFF2-40B4-BE49-F238E27FC236}">
                <a16:creationId xmlns:a16="http://schemas.microsoft.com/office/drawing/2014/main" id="{6FCEE3BC-64E0-2890-582A-1AB7ADFA4F19}"/>
              </a:ext>
            </a:extLst>
          </p:cNvPr>
          <p:cNvSpPr txBox="1"/>
          <p:nvPr/>
        </p:nvSpPr>
        <p:spPr>
          <a:xfrm>
            <a:off x="4133685" y="5237167"/>
            <a:ext cx="1919506" cy="1077218"/>
          </a:xfrm>
          <a:prstGeom prst="rect">
            <a:avLst/>
          </a:prstGeom>
          <a:noFill/>
        </p:spPr>
        <p:txBody>
          <a:bodyPr wrap="square" rtlCol="0">
            <a:spAutoFit/>
          </a:bodyPr>
          <a:lstStyle/>
          <a:p>
            <a:r>
              <a:rPr lang="en-MY" sz="1600" dirty="0"/>
              <a:t>Good morning everyone. Hope all of you are having a great day</a:t>
            </a:r>
          </a:p>
        </p:txBody>
      </p:sp>
    </p:spTree>
    <p:extLst>
      <p:ext uri="{BB962C8B-B14F-4D97-AF65-F5344CB8AC3E}">
        <p14:creationId xmlns:p14="http://schemas.microsoft.com/office/powerpoint/2010/main" val="3772912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67E2950-812D-E420-ECC9-B06801A2D522}"/>
              </a:ext>
            </a:extLst>
          </p:cNvPr>
          <p:cNvSpPr/>
          <p:nvPr/>
        </p:nvSpPr>
        <p:spPr>
          <a:xfrm>
            <a:off x="3756000" y="197964"/>
            <a:ext cx="4680000" cy="6480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7" name="Rectangle: Rounded Corners 6">
            <a:extLst>
              <a:ext uri="{FF2B5EF4-FFF2-40B4-BE49-F238E27FC236}">
                <a16:creationId xmlns:a16="http://schemas.microsoft.com/office/drawing/2014/main" id="{391D46BB-0603-DCF3-D93B-A5019D1A7E6A}"/>
              </a:ext>
            </a:extLst>
          </p:cNvPr>
          <p:cNvSpPr/>
          <p:nvPr/>
        </p:nvSpPr>
        <p:spPr>
          <a:xfrm>
            <a:off x="3936000" y="377964"/>
            <a:ext cx="4320000" cy="6120000"/>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MY" dirty="0"/>
          </a:p>
        </p:txBody>
      </p:sp>
      <p:sp>
        <p:nvSpPr>
          <p:cNvPr id="9" name="Rectangle: Top Corners Rounded 8">
            <a:extLst>
              <a:ext uri="{FF2B5EF4-FFF2-40B4-BE49-F238E27FC236}">
                <a16:creationId xmlns:a16="http://schemas.microsoft.com/office/drawing/2014/main" id="{82A1219B-C6AC-AB82-DC86-FE07F319D7D9}"/>
              </a:ext>
            </a:extLst>
          </p:cNvPr>
          <p:cNvSpPr/>
          <p:nvPr/>
        </p:nvSpPr>
        <p:spPr>
          <a:xfrm rot="10800000">
            <a:off x="5349688" y="377964"/>
            <a:ext cx="1492624" cy="258530"/>
          </a:xfrm>
          <a:prstGeom prst="round2Same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2" name="TextBox 1">
            <a:extLst>
              <a:ext uri="{FF2B5EF4-FFF2-40B4-BE49-F238E27FC236}">
                <a16:creationId xmlns:a16="http://schemas.microsoft.com/office/drawing/2014/main" id="{B791618E-57C1-A34E-519D-D09EF35EF762}"/>
              </a:ext>
            </a:extLst>
          </p:cNvPr>
          <p:cNvSpPr txBox="1"/>
          <p:nvPr/>
        </p:nvSpPr>
        <p:spPr>
          <a:xfrm>
            <a:off x="4796069" y="776814"/>
            <a:ext cx="2599862" cy="338554"/>
          </a:xfrm>
          <a:prstGeom prst="rect">
            <a:avLst/>
          </a:prstGeom>
          <a:noFill/>
          <a:ln w="38100">
            <a:solidFill>
              <a:schemeClr val="bg1"/>
            </a:solidFill>
          </a:ln>
        </p:spPr>
        <p:txBody>
          <a:bodyPr wrap="square" rtlCol="0">
            <a:spAutoFit/>
          </a:bodyPr>
          <a:lstStyle/>
          <a:p>
            <a:r>
              <a:rPr lang="en-MY" sz="1600" b="1" dirty="0"/>
              <a:t>Meet the experience peers</a:t>
            </a:r>
          </a:p>
        </p:txBody>
      </p:sp>
      <p:sp>
        <p:nvSpPr>
          <p:cNvPr id="3" name="Action Button: Blank 2">
            <a:hlinkClick r:id="rId2" action="ppaction://hlinksldjump" highlightClick="1"/>
            <a:extLst>
              <a:ext uri="{FF2B5EF4-FFF2-40B4-BE49-F238E27FC236}">
                <a16:creationId xmlns:a16="http://schemas.microsoft.com/office/drawing/2014/main" id="{7A01CE8B-E1CC-89EB-79A2-6FD2F3452B1B}"/>
              </a:ext>
            </a:extLst>
          </p:cNvPr>
          <p:cNvSpPr/>
          <p:nvPr/>
        </p:nvSpPr>
        <p:spPr>
          <a:xfrm>
            <a:off x="7296125" y="1243647"/>
            <a:ext cx="819917" cy="493059"/>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solidFill>
                  <a:schemeClr val="accent4">
                    <a:lumMod val="60000"/>
                    <a:lumOff val="40000"/>
                  </a:schemeClr>
                </a:solidFill>
              </a:rPr>
              <a:t>Return</a:t>
            </a:r>
          </a:p>
        </p:txBody>
      </p:sp>
      <p:sp>
        <p:nvSpPr>
          <p:cNvPr id="4" name="Rectangle 3">
            <a:extLst>
              <a:ext uri="{FF2B5EF4-FFF2-40B4-BE49-F238E27FC236}">
                <a16:creationId xmlns:a16="http://schemas.microsoft.com/office/drawing/2014/main" id="{40B7F486-BC28-A92A-DDBE-A9294496AE2D}"/>
              </a:ext>
            </a:extLst>
          </p:cNvPr>
          <p:cNvSpPr/>
          <p:nvPr/>
        </p:nvSpPr>
        <p:spPr>
          <a:xfrm>
            <a:off x="4312023" y="1916706"/>
            <a:ext cx="3567953" cy="43030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extBox 4">
            <a:extLst>
              <a:ext uri="{FF2B5EF4-FFF2-40B4-BE49-F238E27FC236}">
                <a16:creationId xmlns:a16="http://schemas.microsoft.com/office/drawing/2014/main" id="{4CB8B202-253C-F23D-8D36-F03DD34C3E78}"/>
              </a:ext>
            </a:extLst>
          </p:cNvPr>
          <p:cNvSpPr txBox="1"/>
          <p:nvPr/>
        </p:nvSpPr>
        <p:spPr>
          <a:xfrm>
            <a:off x="4437529" y="2014248"/>
            <a:ext cx="3218330" cy="1569660"/>
          </a:xfrm>
          <a:prstGeom prst="rect">
            <a:avLst/>
          </a:prstGeom>
          <a:noFill/>
        </p:spPr>
        <p:txBody>
          <a:bodyPr wrap="square" rtlCol="0">
            <a:spAutoFit/>
          </a:bodyPr>
          <a:lstStyle/>
          <a:p>
            <a:pPr marL="342900" indent="-342900">
              <a:buAutoNum type="arabicPeriod"/>
            </a:pPr>
            <a:r>
              <a:rPr lang="en-MY" sz="1600" dirty="0"/>
              <a:t>Meet Tan Xiao Ming</a:t>
            </a:r>
          </a:p>
          <a:p>
            <a:pPr marL="285750" indent="-285750">
              <a:buFont typeface="Arial" panose="020B0604020202020204" pitchFamily="34" charset="0"/>
              <a:buChar char="•"/>
            </a:pPr>
            <a:r>
              <a:rPr lang="en-MY" sz="1600" dirty="0"/>
              <a:t>A cured person with post-traumatic stress disorder (PTSD) is here to share the progress of how he is able to cure his mental health disorder..</a:t>
            </a:r>
          </a:p>
        </p:txBody>
      </p:sp>
      <p:cxnSp>
        <p:nvCxnSpPr>
          <p:cNvPr id="10" name="Straight Connector 9">
            <a:extLst>
              <a:ext uri="{FF2B5EF4-FFF2-40B4-BE49-F238E27FC236}">
                <a16:creationId xmlns:a16="http://schemas.microsoft.com/office/drawing/2014/main" id="{EBEA1E43-AECC-1D24-EB6B-A58B57B9305F}"/>
              </a:ext>
            </a:extLst>
          </p:cNvPr>
          <p:cNvCxnSpPr/>
          <p:nvPr/>
        </p:nvCxnSpPr>
        <p:spPr>
          <a:xfrm>
            <a:off x="4312022" y="3661034"/>
            <a:ext cx="356795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BA71D94-58A6-6F52-500C-01F3E7307D97}"/>
              </a:ext>
            </a:extLst>
          </p:cNvPr>
          <p:cNvSpPr txBox="1"/>
          <p:nvPr/>
        </p:nvSpPr>
        <p:spPr>
          <a:xfrm>
            <a:off x="4437529" y="3755877"/>
            <a:ext cx="3218330" cy="1323439"/>
          </a:xfrm>
          <a:prstGeom prst="rect">
            <a:avLst/>
          </a:prstGeom>
          <a:noFill/>
        </p:spPr>
        <p:txBody>
          <a:bodyPr wrap="square" rtlCol="0">
            <a:spAutoFit/>
          </a:bodyPr>
          <a:lstStyle/>
          <a:p>
            <a:pPr marL="342900" indent="-342900">
              <a:buFont typeface="+mj-lt"/>
              <a:buAutoNum type="arabicPeriod" startAt="2"/>
            </a:pPr>
            <a:r>
              <a:rPr lang="en-MY" sz="1600" dirty="0"/>
              <a:t>Meet Ahmad Daniel bin Mustafa</a:t>
            </a:r>
          </a:p>
          <a:p>
            <a:pPr marL="285750" indent="-285750">
              <a:buFont typeface="Arial" panose="020B0604020202020204" pitchFamily="34" charset="0"/>
              <a:buChar char="•"/>
            </a:pPr>
            <a:r>
              <a:rPr lang="en-MY" sz="1600" dirty="0"/>
              <a:t>A depression university students who had solved his depression with the help of friend and finding himself a hobby.</a:t>
            </a:r>
          </a:p>
        </p:txBody>
      </p:sp>
      <p:cxnSp>
        <p:nvCxnSpPr>
          <p:cNvPr id="13" name="Straight Connector 12">
            <a:extLst>
              <a:ext uri="{FF2B5EF4-FFF2-40B4-BE49-F238E27FC236}">
                <a16:creationId xmlns:a16="http://schemas.microsoft.com/office/drawing/2014/main" id="{E5257F59-A140-4600-D642-5ADDCC6C44BF}"/>
              </a:ext>
            </a:extLst>
          </p:cNvPr>
          <p:cNvCxnSpPr/>
          <p:nvPr/>
        </p:nvCxnSpPr>
        <p:spPr>
          <a:xfrm>
            <a:off x="4312021" y="5229857"/>
            <a:ext cx="356795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598C176-B77C-033B-845E-C65BE000BF8D}"/>
              </a:ext>
            </a:extLst>
          </p:cNvPr>
          <p:cNvSpPr txBox="1"/>
          <p:nvPr/>
        </p:nvSpPr>
        <p:spPr>
          <a:xfrm>
            <a:off x="4437529" y="5244820"/>
            <a:ext cx="3218330" cy="1077218"/>
          </a:xfrm>
          <a:prstGeom prst="rect">
            <a:avLst/>
          </a:prstGeom>
          <a:noFill/>
        </p:spPr>
        <p:txBody>
          <a:bodyPr wrap="square" rtlCol="0">
            <a:spAutoFit/>
          </a:bodyPr>
          <a:lstStyle/>
          <a:p>
            <a:pPr marL="342900" indent="-342900">
              <a:buFont typeface="+mj-lt"/>
              <a:buAutoNum type="arabicPeriod" startAt="3"/>
            </a:pPr>
            <a:r>
              <a:rPr lang="en-MY" sz="1600" dirty="0"/>
              <a:t>Meet Suria a/p Murugan</a:t>
            </a:r>
          </a:p>
          <a:p>
            <a:pPr marL="285750" indent="-285750">
              <a:buFont typeface="Arial" panose="020B0604020202020204" pitchFamily="34" charset="0"/>
              <a:buChar char="•"/>
            </a:pPr>
            <a:r>
              <a:rPr lang="en-MY" sz="1600" dirty="0"/>
              <a:t>A girl who has low self-esteem and causing her to have anxiety and autism disorders but she …</a:t>
            </a:r>
          </a:p>
        </p:txBody>
      </p:sp>
    </p:spTree>
    <p:extLst>
      <p:ext uri="{BB962C8B-B14F-4D97-AF65-F5344CB8AC3E}">
        <p14:creationId xmlns:p14="http://schemas.microsoft.com/office/powerpoint/2010/main" val="347021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67E2950-812D-E420-ECC9-B06801A2D522}"/>
              </a:ext>
            </a:extLst>
          </p:cNvPr>
          <p:cNvSpPr/>
          <p:nvPr/>
        </p:nvSpPr>
        <p:spPr>
          <a:xfrm>
            <a:off x="3756000" y="197964"/>
            <a:ext cx="4680000" cy="6480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7" name="Rectangle: Rounded Corners 6">
            <a:extLst>
              <a:ext uri="{FF2B5EF4-FFF2-40B4-BE49-F238E27FC236}">
                <a16:creationId xmlns:a16="http://schemas.microsoft.com/office/drawing/2014/main" id="{391D46BB-0603-DCF3-D93B-A5019D1A7E6A}"/>
              </a:ext>
            </a:extLst>
          </p:cNvPr>
          <p:cNvSpPr/>
          <p:nvPr/>
        </p:nvSpPr>
        <p:spPr>
          <a:xfrm>
            <a:off x="3936000" y="377964"/>
            <a:ext cx="4320000" cy="612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MY"/>
          </a:p>
        </p:txBody>
      </p:sp>
      <p:sp>
        <p:nvSpPr>
          <p:cNvPr id="9" name="Rectangle: Top Corners Rounded 8">
            <a:extLst>
              <a:ext uri="{FF2B5EF4-FFF2-40B4-BE49-F238E27FC236}">
                <a16:creationId xmlns:a16="http://schemas.microsoft.com/office/drawing/2014/main" id="{82A1219B-C6AC-AB82-DC86-FE07F319D7D9}"/>
              </a:ext>
            </a:extLst>
          </p:cNvPr>
          <p:cNvSpPr/>
          <p:nvPr/>
        </p:nvSpPr>
        <p:spPr>
          <a:xfrm rot="10800000">
            <a:off x="5349688" y="377964"/>
            <a:ext cx="1492624" cy="258530"/>
          </a:xfrm>
          <a:prstGeom prst="round2Same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4" name="Action Button: Blank 3">
            <a:hlinkClick r:id="" action="ppaction://hlinkshowjump?jump=nextslide" highlightClick="1"/>
            <a:extLst>
              <a:ext uri="{FF2B5EF4-FFF2-40B4-BE49-F238E27FC236}">
                <a16:creationId xmlns:a16="http://schemas.microsoft.com/office/drawing/2014/main" id="{019276F5-6FF7-9FE0-F756-1E4438DC262B}"/>
              </a:ext>
            </a:extLst>
          </p:cNvPr>
          <p:cNvSpPr/>
          <p:nvPr/>
        </p:nvSpPr>
        <p:spPr>
          <a:xfrm>
            <a:off x="4146177" y="744071"/>
            <a:ext cx="3886200" cy="5513294"/>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2" name="Picture 1">
            <a:extLst>
              <a:ext uri="{FF2B5EF4-FFF2-40B4-BE49-F238E27FC236}">
                <a16:creationId xmlns:a16="http://schemas.microsoft.com/office/drawing/2014/main" id="{6A4F61D3-03E9-9081-EE74-B878533CE33E}"/>
              </a:ext>
            </a:extLst>
          </p:cNvPr>
          <p:cNvPicPr preferRelativeResize="0">
            <a:picLocks/>
          </p:cNvPicPr>
          <p:nvPr/>
        </p:nvPicPr>
        <p:blipFill rotWithShape="1">
          <a:blip r:embed="rId2"/>
          <a:srcRect t="5456" r="1724" b="7632"/>
          <a:stretch/>
        </p:blipFill>
        <p:spPr>
          <a:xfrm>
            <a:off x="4476000" y="1486451"/>
            <a:ext cx="3240000" cy="3240000"/>
          </a:xfrm>
          <a:prstGeom prst="rect">
            <a:avLst/>
          </a:prstGeom>
        </p:spPr>
      </p:pic>
      <p:sp>
        <p:nvSpPr>
          <p:cNvPr id="3" name="TextBox 2">
            <a:extLst>
              <a:ext uri="{FF2B5EF4-FFF2-40B4-BE49-F238E27FC236}">
                <a16:creationId xmlns:a16="http://schemas.microsoft.com/office/drawing/2014/main" id="{86BA9230-B700-D74F-EAD3-63507BC09158}"/>
              </a:ext>
            </a:extLst>
          </p:cNvPr>
          <p:cNvSpPr txBox="1"/>
          <p:nvPr/>
        </p:nvSpPr>
        <p:spPr>
          <a:xfrm>
            <a:off x="5455023" y="3738282"/>
            <a:ext cx="1281953" cy="369332"/>
          </a:xfrm>
          <a:prstGeom prst="rect">
            <a:avLst/>
          </a:prstGeom>
          <a:noFill/>
        </p:spPr>
        <p:txBody>
          <a:bodyPr wrap="square" rtlCol="0">
            <a:spAutoFit/>
          </a:bodyPr>
          <a:lstStyle/>
          <a:p>
            <a:r>
              <a:rPr lang="en-MY" b="1" dirty="0"/>
              <a:t>LOADING …</a:t>
            </a:r>
          </a:p>
        </p:txBody>
      </p:sp>
    </p:spTree>
    <p:extLst>
      <p:ext uri="{BB962C8B-B14F-4D97-AF65-F5344CB8AC3E}">
        <p14:creationId xmlns:p14="http://schemas.microsoft.com/office/powerpoint/2010/main" val="2644255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67E2950-812D-E420-ECC9-B06801A2D522}"/>
              </a:ext>
            </a:extLst>
          </p:cNvPr>
          <p:cNvSpPr/>
          <p:nvPr/>
        </p:nvSpPr>
        <p:spPr>
          <a:xfrm>
            <a:off x="3756000" y="197964"/>
            <a:ext cx="4680000" cy="6480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7" name="Rectangle: Rounded Corners 6">
            <a:extLst>
              <a:ext uri="{FF2B5EF4-FFF2-40B4-BE49-F238E27FC236}">
                <a16:creationId xmlns:a16="http://schemas.microsoft.com/office/drawing/2014/main" id="{391D46BB-0603-DCF3-D93B-A5019D1A7E6A}"/>
              </a:ext>
            </a:extLst>
          </p:cNvPr>
          <p:cNvSpPr/>
          <p:nvPr/>
        </p:nvSpPr>
        <p:spPr>
          <a:xfrm>
            <a:off x="3936000" y="377964"/>
            <a:ext cx="4320000" cy="6120000"/>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MY" dirty="0"/>
          </a:p>
        </p:txBody>
      </p:sp>
      <p:sp>
        <p:nvSpPr>
          <p:cNvPr id="5" name="Action Button: Blank 4">
            <a:hlinkClick r:id="rId2" action="ppaction://hlinksldjump" highlightClick="1"/>
            <a:extLst>
              <a:ext uri="{FF2B5EF4-FFF2-40B4-BE49-F238E27FC236}">
                <a16:creationId xmlns:a16="http://schemas.microsoft.com/office/drawing/2014/main" id="{BE5EC6B8-04C2-42DB-8809-53418DC97843}"/>
              </a:ext>
            </a:extLst>
          </p:cNvPr>
          <p:cNvSpPr/>
          <p:nvPr/>
        </p:nvSpPr>
        <p:spPr>
          <a:xfrm>
            <a:off x="5549154" y="6113929"/>
            <a:ext cx="2133600" cy="384035"/>
          </a:xfrm>
          <a:prstGeom prst="actionButtonBlan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1400" dirty="0">
                <a:solidFill>
                  <a:schemeClr val="tx1"/>
                </a:solidFill>
              </a:rPr>
              <a:t>24/7 online virtual support</a:t>
            </a:r>
          </a:p>
        </p:txBody>
      </p:sp>
      <p:sp>
        <p:nvSpPr>
          <p:cNvPr id="9" name="Rectangle: Top Corners Rounded 8">
            <a:extLst>
              <a:ext uri="{FF2B5EF4-FFF2-40B4-BE49-F238E27FC236}">
                <a16:creationId xmlns:a16="http://schemas.microsoft.com/office/drawing/2014/main" id="{82A1219B-C6AC-AB82-DC86-FE07F319D7D9}"/>
              </a:ext>
            </a:extLst>
          </p:cNvPr>
          <p:cNvSpPr/>
          <p:nvPr/>
        </p:nvSpPr>
        <p:spPr>
          <a:xfrm rot="10800000">
            <a:off x="5349688" y="377964"/>
            <a:ext cx="1492624" cy="258530"/>
          </a:xfrm>
          <a:prstGeom prst="round2Same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2" name="TextBox 1">
            <a:extLst>
              <a:ext uri="{FF2B5EF4-FFF2-40B4-BE49-F238E27FC236}">
                <a16:creationId xmlns:a16="http://schemas.microsoft.com/office/drawing/2014/main" id="{B791618E-57C1-A34E-519D-D09EF35EF762}"/>
              </a:ext>
            </a:extLst>
          </p:cNvPr>
          <p:cNvSpPr txBox="1"/>
          <p:nvPr/>
        </p:nvSpPr>
        <p:spPr>
          <a:xfrm>
            <a:off x="4621306" y="861319"/>
            <a:ext cx="2720788" cy="584775"/>
          </a:xfrm>
          <a:prstGeom prst="rect">
            <a:avLst/>
          </a:prstGeom>
          <a:noFill/>
        </p:spPr>
        <p:txBody>
          <a:bodyPr wrap="square" rtlCol="0">
            <a:spAutoFit/>
          </a:bodyPr>
          <a:lstStyle/>
          <a:p>
            <a:r>
              <a:rPr lang="en-MY" sz="1600" b="1" dirty="0"/>
              <a:t>Welcome back, xxx</a:t>
            </a:r>
          </a:p>
          <a:p>
            <a:r>
              <a:rPr lang="en-MY" sz="1600" b="1" dirty="0"/>
              <a:t>What can I help you today</a:t>
            </a:r>
          </a:p>
        </p:txBody>
      </p:sp>
      <p:pic>
        <p:nvPicPr>
          <p:cNvPr id="3" name="Picture 2">
            <a:extLst>
              <a:ext uri="{FF2B5EF4-FFF2-40B4-BE49-F238E27FC236}">
                <a16:creationId xmlns:a16="http://schemas.microsoft.com/office/drawing/2014/main" id="{88B9B3D4-A4DA-7F10-C63D-C768FC47350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707400" y="568898"/>
            <a:ext cx="1169615" cy="1169615"/>
          </a:xfrm>
          <a:prstGeom prst="rect">
            <a:avLst/>
          </a:prstGeom>
        </p:spPr>
      </p:pic>
      <p:grpSp>
        <p:nvGrpSpPr>
          <p:cNvPr id="13" name="Group 12">
            <a:extLst>
              <a:ext uri="{FF2B5EF4-FFF2-40B4-BE49-F238E27FC236}">
                <a16:creationId xmlns:a16="http://schemas.microsoft.com/office/drawing/2014/main" id="{ADB22678-C898-F291-3242-E7F068473290}"/>
              </a:ext>
            </a:extLst>
          </p:cNvPr>
          <p:cNvGrpSpPr/>
          <p:nvPr/>
        </p:nvGrpSpPr>
        <p:grpSpPr>
          <a:xfrm>
            <a:off x="6469837" y="5969080"/>
            <a:ext cx="238443" cy="210808"/>
            <a:chOff x="1070159" y="2837467"/>
            <a:chExt cx="512990" cy="448235"/>
          </a:xfrm>
        </p:grpSpPr>
        <p:sp>
          <p:nvSpPr>
            <p:cNvPr id="11" name="Action Button: Blank 10">
              <a:hlinkClick r:id="" action="ppaction://noaction" highlightClick="1"/>
              <a:extLst>
                <a:ext uri="{FF2B5EF4-FFF2-40B4-BE49-F238E27FC236}">
                  <a16:creationId xmlns:a16="http://schemas.microsoft.com/office/drawing/2014/main" id="{AC15C50C-718D-36CD-31FA-E7173AE53375}"/>
                </a:ext>
              </a:extLst>
            </p:cNvPr>
            <p:cNvSpPr/>
            <p:nvPr/>
          </p:nvSpPr>
          <p:spPr>
            <a:xfrm rot="18956762">
              <a:off x="1070159" y="3001757"/>
              <a:ext cx="448235" cy="125506"/>
            </a:xfrm>
            <a:prstGeom prst="actionButtonBlank">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12" name="Action Button: Blank 11">
              <a:hlinkClick r:id="" action="ppaction://noaction" highlightClick="1"/>
              <a:extLst>
                <a:ext uri="{FF2B5EF4-FFF2-40B4-BE49-F238E27FC236}">
                  <a16:creationId xmlns:a16="http://schemas.microsoft.com/office/drawing/2014/main" id="{86F3A9CB-B198-86C0-6D1F-6A62368BB209}"/>
                </a:ext>
              </a:extLst>
            </p:cNvPr>
            <p:cNvSpPr/>
            <p:nvPr/>
          </p:nvSpPr>
          <p:spPr>
            <a:xfrm rot="2730764">
              <a:off x="1296278" y="2998832"/>
              <a:ext cx="448235" cy="125506"/>
            </a:xfrm>
            <a:prstGeom prst="actionButtonBlank">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grpSp>
      <p:grpSp>
        <p:nvGrpSpPr>
          <p:cNvPr id="14" name="Group 13">
            <a:extLst>
              <a:ext uri="{FF2B5EF4-FFF2-40B4-BE49-F238E27FC236}">
                <a16:creationId xmlns:a16="http://schemas.microsoft.com/office/drawing/2014/main" id="{DCA4D50D-EB6E-517E-9644-AAA69F0E371F}"/>
              </a:ext>
            </a:extLst>
          </p:cNvPr>
          <p:cNvGrpSpPr/>
          <p:nvPr/>
        </p:nvGrpSpPr>
        <p:grpSpPr>
          <a:xfrm>
            <a:off x="6465219" y="5785873"/>
            <a:ext cx="238443" cy="210808"/>
            <a:chOff x="1070159" y="2837467"/>
            <a:chExt cx="512990" cy="448235"/>
          </a:xfrm>
        </p:grpSpPr>
        <p:sp>
          <p:nvSpPr>
            <p:cNvPr id="15" name="Action Button: Blank 14">
              <a:hlinkClick r:id="" action="ppaction://noaction" highlightClick="1"/>
              <a:extLst>
                <a:ext uri="{FF2B5EF4-FFF2-40B4-BE49-F238E27FC236}">
                  <a16:creationId xmlns:a16="http://schemas.microsoft.com/office/drawing/2014/main" id="{3EBCE0FD-04EB-47CC-1F85-D0832AA413BC}"/>
                </a:ext>
              </a:extLst>
            </p:cNvPr>
            <p:cNvSpPr/>
            <p:nvPr/>
          </p:nvSpPr>
          <p:spPr>
            <a:xfrm rot="18956762">
              <a:off x="1070159" y="3001757"/>
              <a:ext cx="448235" cy="125506"/>
            </a:xfrm>
            <a:prstGeom prst="actionButtonBlank">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16" name="Action Button: Blank 15">
              <a:hlinkClick r:id="" action="ppaction://noaction" highlightClick="1"/>
              <a:extLst>
                <a:ext uri="{FF2B5EF4-FFF2-40B4-BE49-F238E27FC236}">
                  <a16:creationId xmlns:a16="http://schemas.microsoft.com/office/drawing/2014/main" id="{AA8673A6-9A14-7350-3C75-6F06C9537F8D}"/>
                </a:ext>
              </a:extLst>
            </p:cNvPr>
            <p:cNvSpPr/>
            <p:nvPr/>
          </p:nvSpPr>
          <p:spPr>
            <a:xfrm rot="2730764">
              <a:off x="1296278" y="2998832"/>
              <a:ext cx="448235" cy="125506"/>
            </a:xfrm>
            <a:prstGeom prst="actionButtonBlank">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grpSp>
      <p:sp>
        <p:nvSpPr>
          <p:cNvPr id="21" name="Oval 20">
            <a:extLst>
              <a:ext uri="{FF2B5EF4-FFF2-40B4-BE49-F238E27FC236}">
                <a16:creationId xmlns:a16="http://schemas.microsoft.com/office/drawing/2014/main" id="{05E64785-7318-9B61-B9B5-05AC7E2AA176}"/>
              </a:ext>
            </a:extLst>
          </p:cNvPr>
          <p:cNvSpPr/>
          <p:nvPr/>
        </p:nvSpPr>
        <p:spPr>
          <a:xfrm>
            <a:off x="4292207" y="1637964"/>
            <a:ext cx="3600000" cy="3600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t>8</a:t>
            </a:r>
          </a:p>
          <a:p>
            <a:pPr algn="ctr"/>
            <a:endParaRPr lang="en-MY" dirty="0"/>
          </a:p>
        </p:txBody>
      </p:sp>
      <p:sp>
        <p:nvSpPr>
          <p:cNvPr id="52" name="Action Button: Blank 51">
            <a:hlinkClick r:id="rId5" action="ppaction://hlinksldjump" highlightClick="1"/>
            <a:extLst>
              <a:ext uri="{FF2B5EF4-FFF2-40B4-BE49-F238E27FC236}">
                <a16:creationId xmlns:a16="http://schemas.microsoft.com/office/drawing/2014/main" id="{192EAC01-D3A8-65AF-FF8E-582F82366AA1}"/>
              </a:ext>
            </a:extLst>
          </p:cNvPr>
          <p:cNvSpPr/>
          <p:nvPr/>
        </p:nvSpPr>
        <p:spPr>
          <a:xfrm>
            <a:off x="6920708" y="3080238"/>
            <a:ext cx="842771" cy="993903"/>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0" name="Action Button: Blank 49">
            <a:hlinkClick r:id="rId5" action="ppaction://hlinksldjump" highlightClick="1"/>
            <a:extLst>
              <a:ext uri="{FF2B5EF4-FFF2-40B4-BE49-F238E27FC236}">
                <a16:creationId xmlns:a16="http://schemas.microsoft.com/office/drawing/2014/main" id="{4C325264-905C-D68A-C7B9-32595E3DF8F3}"/>
              </a:ext>
            </a:extLst>
          </p:cNvPr>
          <p:cNvSpPr/>
          <p:nvPr/>
        </p:nvSpPr>
        <p:spPr>
          <a:xfrm>
            <a:off x="6765139" y="3520061"/>
            <a:ext cx="690114" cy="1016648"/>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solidFill>
                  <a:schemeClr val="accent4">
                    <a:lumMod val="60000"/>
                    <a:lumOff val="40000"/>
                  </a:schemeClr>
                </a:solidFill>
              </a:rPr>
              <a:t>chat</a:t>
            </a:r>
          </a:p>
        </p:txBody>
      </p:sp>
      <p:sp>
        <p:nvSpPr>
          <p:cNvPr id="53" name="Action Button: Blank 52">
            <a:hlinkClick r:id="rId6" action="ppaction://hlinksldjump" highlightClick="1"/>
            <a:extLst>
              <a:ext uri="{FF2B5EF4-FFF2-40B4-BE49-F238E27FC236}">
                <a16:creationId xmlns:a16="http://schemas.microsoft.com/office/drawing/2014/main" id="{F01E29F5-740D-9210-B6F0-CB0874BD3541}"/>
              </a:ext>
            </a:extLst>
          </p:cNvPr>
          <p:cNvSpPr/>
          <p:nvPr/>
        </p:nvSpPr>
        <p:spPr>
          <a:xfrm>
            <a:off x="4460124" y="3349713"/>
            <a:ext cx="913643" cy="802423"/>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solidFill>
                  <a:schemeClr val="accent4">
                    <a:lumMod val="60000"/>
                    <a:lumOff val="40000"/>
                  </a:schemeClr>
                </a:solidFill>
              </a:rPr>
              <a:t>peers support</a:t>
            </a:r>
          </a:p>
        </p:txBody>
      </p:sp>
      <p:sp>
        <p:nvSpPr>
          <p:cNvPr id="20" name="Oval 19">
            <a:extLst>
              <a:ext uri="{FF2B5EF4-FFF2-40B4-BE49-F238E27FC236}">
                <a16:creationId xmlns:a16="http://schemas.microsoft.com/office/drawing/2014/main" id="{0B5997E5-864A-5702-9932-44D2C1BD66AB}"/>
              </a:ext>
            </a:extLst>
          </p:cNvPr>
          <p:cNvSpPr/>
          <p:nvPr/>
        </p:nvSpPr>
        <p:spPr>
          <a:xfrm>
            <a:off x="5282207" y="2619000"/>
            <a:ext cx="1620000" cy="1620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5" name="Action Button: Blank 54">
            <a:hlinkClick r:id="rId7" action="ppaction://hlinksldjump" highlightClick="1"/>
            <a:extLst>
              <a:ext uri="{FF2B5EF4-FFF2-40B4-BE49-F238E27FC236}">
                <a16:creationId xmlns:a16="http://schemas.microsoft.com/office/drawing/2014/main" id="{466FC0DE-5B11-F686-FA68-A7A9077B1FBC}"/>
              </a:ext>
            </a:extLst>
          </p:cNvPr>
          <p:cNvSpPr/>
          <p:nvPr/>
        </p:nvSpPr>
        <p:spPr>
          <a:xfrm>
            <a:off x="5496193" y="2885708"/>
            <a:ext cx="1188000" cy="1088087"/>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1600" dirty="0">
                <a:solidFill>
                  <a:schemeClr val="accent4">
                    <a:lumMod val="60000"/>
                    <a:lumOff val="40000"/>
                  </a:schemeClr>
                </a:solidFill>
              </a:rPr>
              <a:t>Quick personality</a:t>
            </a:r>
          </a:p>
          <a:p>
            <a:pPr algn="ctr"/>
            <a:r>
              <a:rPr lang="en-MY" sz="1600" dirty="0">
                <a:solidFill>
                  <a:schemeClr val="accent4">
                    <a:lumMod val="60000"/>
                    <a:lumOff val="40000"/>
                  </a:schemeClr>
                </a:solidFill>
              </a:rPr>
              <a:t>assessment</a:t>
            </a:r>
          </a:p>
        </p:txBody>
      </p:sp>
      <p:sp>
        <p:nvSpPr>
          <p:cNvPr id="30" name="Action Button: Blank 29">
            <a:hlinkClick r:id="rId8" action="ppaction://hlinksldjump" highlightClick="1"/>
            <a:extLst>
              <a:ext uri="{FF2B5EF4-FFF2-40B4-BE49-F238E27FC236}">
                <a16:creationId xmlns:a16="http://schemas.microsoft.com/office/drawing/2014/main" id="{EFA280E5-2ECA-A5CC-9621-1C0F40FE0395}"/>
              </a:ext>
            </a:extLst>
          </p:cNvPr>
          <p:cNvSpPr/>
          <p:nvPr/>
        </p:nvSpPr>
        <p:spPr>
          <a:xfrm>
            <a:off x="5505694" y="1912307"/>
            <a:ext cx="1166857" cy="610758"/>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solidFill>
                  <a:schemeClr val="accent4">
                    <a:lumMod val="60000"/>
                    <a:lumOff val="40000"/>
                  </a:schemeClr>
                </a:solidFill>
              </a:rPr>
              <a:t>Self heal resource</a:t>
            </a:r>
          </a:p>
        </p:txBody>
      </p:sp>
      <p:cxnSp>
        <p:nvCxnSpPr>
          <p:cNvPr id="40" name="Straight Connector 39">
            <a:extLst>
              <a:ext uri="{FF2B5EF4-FFF2-40B4-BE49-F238E27FC236}">
                <a16:creationId xmlns:a16="http://schemas.microsoft.com/office/drawing/2014/main" id="{DFA54CA7-5826-47F4-CA29-D73EEC2007FC}"/>
              </a:ext>
            </a:extLst>
          </p:cNvPr>
          <p:cNvCxnSpPr>
            <a:stCxn id="20" idx="4"/>
          </p:cNvCxnSpPr>
          <p:nvPr/>
        </p:nvCxnSpPr>
        <p:spPr>
          <a:xfrm>
            <a:off x="6092207" y="4239000"/>
            <a:ext cx="3793" cy="99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D323F28-F9F3-1206-5477-A69F3311EA8C}"/>
              </a:ext>
            </a:extLst>
          </p:cNvPr>
          <p:cNvCxnSpPr>
            <a:cxnSpLocks/>
          </p:cNvCxnSpPr>
          <p:nvPr/>
        </p:nvCxnSpPr>
        <p:spPr>
          <a:xfrm flipH="1">
            <a:off x="6778130" y="2610035"/>
            <a:ext cx="913589" cy="402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C82621-1EFD-3582-59D0-1C82070F7D89}"/>
              </a:ext>
            </a:extLst>
          </p:cNvPr>
          <p:cNvCxnSpPr>
            <a:cxnSpLocks/>
          </p:cNvCxnSpPr>
          <p:nvPr/>
        </p:nvCxnSpPr>
        <p:spPr>
          <a:xfrm>
            <a:off x="4486804" y="2605372"/>
            <a:ext cx="927067" cy="406769"/>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87BFB22-9198-3D33-C4AA-48564F547E17}"/>
              </a:ext>
            </a:extLst>
          </p:cNvPr>
          <p:cNvSpPr txBox="1"/>
          <p:nvPr/>
        </p:nvSpPr>
        <p:spPr>
          <a:xfrm>
            <a:off x="6725224" y="3577190"/>
            <a:ext cx="1800776" cy="353943"/>
          </a:xfrm>
          <a:prstGeom prst="rect">
            <a:avLst/>
          </a:prstGeom>
          <a:noFill/>
        </p:spPr>
        <p:txBody>
          <a:bodyPr wrap="square" rtlCol="0">
            <a:spAutoFit/>
          </a:bodyPr>
          <a:lstStyle/>
          <a:p>
            <a:r>
              <a:rPr lang="en-MY" sz="1700" dirty="0">
                <a:solidFill>
                  <a:schemeClr val="accent4">
                    <a:lumMod val="60000"/>
                    <a:lumOff val="40000"/>
                  </a:schemeClr>
                </a:solidFill>
              </a:rPr>
              <a:t>Anonymous</a:t>
            </a:r>
          </a:p>
        </p:txBody>
      </p:sp>
      <p:sp>
        <p:nvSpPr>
          <p:cNvPr id="54" name="TextBox 53">
            <a:extLst>
              <a:ext uri="{FF2B5EF4-FFF2-40B4-BE49-F238E27FC236}">
                <a16:creationId xmlns:a16="http://schemas.microsoft.com/office/drawing/2014/main" id="{FC29A88B-D2E2-281A-4442-B79C2C27FF16}"/>
              </a:ext>
            </a:extLst>
          </p:cNvPr>
          <p:cNvSpPr txBox="1"/>
          <p:nvPr/>
        </p:nvSpPr>
        <p:spPr>
          <a:xfrm>
            <a:off x="4167251" y="3232738"/>
            <a:ext cx="1783976" cy="369332"/>
          </a:xfrm>
          <a:prstGeom prst="rect">
            <a:avLst/>
          </a:prstGeom>
          <a:noFill/>
        </p:spPr>
        <p:txBody>
          <a:bodyPr wrap="square" rtlCol="0">
            <a:spAutoFit/>
          </a:bodyPr>
          <a:lstStyle/>
          <a:p>
            <a:r>
              <a:rPr lang="en-MY" dirty="0">
                <a:solidFill>
                  <a:schemeClr val="accent4">
                    <a:lumMod val="60000"/>
                    <a:lumOff val="40000"/>
                  </a:schemeClr>
                </a:solidFill>
              </a:rPr>
              <a:t>Experienced</a:t>
            </a:r>
          </a:p>
        </p:txBody>
      </p:sp>
      <p:sp>
        <p:nvSpPr>
          <p:cNvPr id="4" name="Action Button: Blank 3">
            <a:hlinkClick r:id="" action="ppaction://noaction" highlightClick="1"/>
            <a:extLst>
              <a:ext uri="{FF2B5EF4-FFF2-40B4-BE49-F238E27FC236}">
                <a16:creationId xmlns:a16="http://schemas.microsoft.com/office/drawing/2014/main" id="{DF938F84-8C15-D864-310B-60FF07D00F42}"/>
              </a:ext>
            </a:extLst>
          </p:cNvPr>
          <p:cNvSpPr/>
          <p:nvPr/>
        </p:nvSpPr>
        <p:spPr>
          <a:xfrm>
            <a:off x="966840" y="3116765"/>
            <a:ext cx="1577788" cy="1419944"/>
          </a:xfrm>
          <a:prstGeom prst="actionButtonBlank">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53865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67E2950-812D-E420-ECC9-B06801A2D522}"/>
              </a:ext>
            </a:extLst>
          </p:cNvPr>
          <p:cNvSpPr/>
          <p:nvPr/>
        </p:nvSpPr>
        <p:spPr>
          <a:xfrm>
            <a:off x="3756000" y="197964"/>
            <a:ext cx="4680000" cy="6480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7" name="Rectangle: Rounded Corners 6">
            <a:extLst>
              <a:ext uri="{FF2B5EF4-FFF2-40B4-BE49-F238E27FC236}">
                <a16:creationId xmlns:a16="http://schemas.microsoft.com/office/drawing/2014/main" id="{391D46BB-0603-DCF3-D93B-A5019D1A7E6A}"/>
              </a:ext>
            </a:extLst>
          </p:cNvPr>
          <p:cNvSpPr/>
          <p:nvPr/>
        </p:nvSpPr>
        <p:spPr>
          <a:xfrm>
            <a:off x="3936000" y="377964"/>
            <a:ext cx="4320000" cy="6120000"/>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MY" dirty="0"/>
          </a:p>
        </p:txBody>
      </p:sp>
      <p:sp>
        <p:nvSpPr>
          <p:cNvPr id="9" name="Rectangle: Top Corners Rounded 8">
            <a:extLst>
              <a:ext uri="{FF2B5EF4-FFF2-40B4-BE49-F238E27FC236}">
                <a16:creationId xmlns:a16="http://schemas.microsoft.com/office/drawing/2014/main" id="{82A1219B-C6AC-AB82-DC86-FE07F319D7D9}"/>
              </a:ext>
            </a:extLst>
          </p:cNvPr>
          <p:cNvSpPr/>
          <p:nvPr/>
        </p:nvSpPr>
        <p:spPr>
          <a:xfrm rot="10800000">
            <a:off x="5349688" y="377964"/>
            <a:ext cx="1492624" cy="258530"/>
          </a:xfrm>
          <a:prstGeom prst="round2Same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2" name="TextBox 1">
            <a:extLst>
              <a:ext uri="{FF2B5EF4-FFF2-40B4-BE49-F238E27FC236}">
                <a16:creationId xmlns:a16="http://schemas.microsoft.com/office/drawing/2014/main" id="{B791618E-57C1-A34E-519D-D09EF35EF762}"/>
              </a:ext>
            </a:extLst>
          </p:cNvPr>
          <p:cNvSpPr txBox="1"/>
          <p:nvPr/>
        </p:nvSpPr>
        <p:spPr>
          <a:xfrm>
            <a:off x="4621306" y="861319"/>
            <a:ext cx="2720788" cy="584775"/>
          </a:xfrm>
          <a:prstGeom prst="rect">
            <a:avLst/>
          </a:prstGeom>
          <a:noFill/>
        </p:spPr>
        <p:txBody>
          <a:bodyPr wrap="square" rtlCol="0">
            <a:spAutoFit/>
          </a:bodyPr>
          <a:lstStyle/>
          <a:p>
            <a:r>
              <a:rPr lang="en-MY" sz="1600" b="1" dirty="0"/>
              <a:t>Welcome back, xxx</a:t>
            </a:r>
          </a:p>
          <a:p>
            <a:r>
              <a:rPr lang="en-MY" sz="1600" b="1" dirty="0"/>
              <a:t>What can I help you today</a:t>
            </a:r>
          </a:p>
        </p:txBody>
      </p:sp>
      <p:pic>
        <p:nvPicPr>
          <p:cNvPr id="3" name="Picture 2">
            <a:extLst>
              <a:ext uri="{FF2B5EF4-FFF2-40B4-BE49-F238E27FC236}">
                <a16:creationId xmlns:a16="http://schemas.microsoft.com/office/drawing/2014/main" id="{88B9B3D4-A4DA-7F10-C63D-C768FC47350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3707400" y="568898"/>
            <a:ext cx="1169615" cy="1169615"/>
          </a:xfrm>
          <a:prstGeom prst="rect">
            <a:avLst/>
          </a:prstGeom>
        </p:spPr>
      </p:pic>
      <p:sp>
        <p:nvSpPr>
          <p:cNvPr id="21" name="Oval 20">
            <a:extLst>
              <a:ext uri="{FF2B5EF4-FFF2-40B4-BE49-F238E27FC236}">
                <a16:creationId xmlns:a16="http://schemas.microsoft.com/office/drawing/2014/main" id="{05E64785-7318-9B61-B9B5-05AC7E2AA176}"/>
              </a:ext>
            </a:extLst>
          </p:cNvPr>
          <p:cNvSpPr/>
          <p:nvPr/>
        </p:nvSpPr>
        <p:spPr>
          <a:xfrm>
            <a:off x="4292207" y="1637964"/>
            <a:ext cx="3600000" cy="3600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t>8</a:t>
            </a:r>
          </a:p>
          <a:p>
            <a:pPr algn="ctr"/>
            <a:endParaRPr lang="en-MY" dirty="0"/>
          </a:p>
        </p:txBody>
      </p:sp>
      <p:sp>
        <p:nvSpPr>
          <p:cNvPr id="52" name="Action Button: Blank 51">
            <a:hlinkClick r:id="" action="ppaction://hlinkshowjump?jump=nextslide" highlightClick="1"/>
            <a:extLst>
              <a:ext uri="{FF2B5EF4-FFF2-40B4-BE49-F238E27FC236}">
                <a16:creationId xmlns:a16="http://schemas.microsoft.com/office/drawing/2014/main" id="{192EAC01-D3A8-65AF-FF8E-582F82366AA1}"/>
              </a:ext>
            </a:extLst>
          </p:cNvPr>
          <p:cNvSpPr/>
          <p:nvPr/>
        </p:nvSpPr>
        <p:spPr>
          <a:xfrm>
            <a:off x="6920708" y="3080238"/>
            <a:ext cx="842771" cy="993903"/>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0" name="Action Button: Blank 49">
            <a:hlinkClick r:id="" action="ppaction://hlinkshowjump?jump=nextslide" highlightClick="1"/>
            <a:extLst>
              <a:ext uri="{FF2B5EF4-FFF2-40B4-BE49-F238E27FC236}">
                <a16:creationId xmlns:a16="http://schemas.microsoft.com/office/drawing/2014/main" id="{4C325264-905C-D68A-C7B9-32595E3DF8F3}"/>
              </a:ext>
            </a:extLst>
          </p:cNvPr>
          <p:cNvSpPr/>
          <p:nvPr/>
        </p:nvSpPr>
        <p:spPr>
          <a:xfrm>
            <a:off x="6765139" y="3520061"/>
            <a:ext cx="690114" cy="1016648"/>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solidFill>
                  <a:schemeClr val="accent4">
                    <a:lumMod val="60000"/>
                    <a:lumOff val="40000"/>
                  </a:schemeClr>
                </a:solidFill>
              </a:rPr>
              <a:t>chat</a:t>
            </a:r>
          </a:p>
        </p:txBody>
      </p:sp>
      <p:sp>
        <p:nvSpPr>
          <p:cNvPr id="53" name="Action Button: Blank 52">
            <a:hlinkClick r:id="" action="ppaction://hlinkshowjump?jump=nextslide" highlightClick="1"/>
            <a:extLst>
              <a:ext uri="{FF2B5EF4-FFF2-40B4-BE49-F238E27FC236}">
                <a16:creationId xmlns:a16="http://schemas.microsoft.com/office/drawing/2014/main" id="{F01E29F5-740D-9210-B6F0-CB0874BD3541}"/>
              </a:ext>
            </a:extLst>
          </p:cNvPr>
          <p:cNvSpPr/>
          <p:nvPr/>
        </p:nvSpPr>
        <p:spPr>
          <a:xfrm>
            <a:off x="4606649" y="3330913"/>
            <a:ext cx="760531" cy="1088087"/>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solidFill>
                  <a:schemeClr val="accent4">
                    <a:lumMod val="60000"/>
                    <a:lumOff val="40000"/>
                  </a:schemeClr>
                </a:solidFill>
              </a:rPr>
              <a:t>Meet</a:t>
            </a:r>
          </a:p>
          <a:p>
            <a:pPr algn="ctr"/>
            <a:r>
              <a:rPr lang="en-MY" dirty="0">
                <a:solidFill>
                  <a:schemeClr val="accent4">
                    <a:lumMod val="60000"/>
                    <a:lumOff val="40000"/>
                  </a:schemeClr>
                </a:solidFill>
              </a:rPr>
              <a:t>the </a:t>
            </a:r>
          </a:p>
          <a:p>
            <a:pPr algn="ctr"/>
            <a:endParaRPr lang="en-MY" dirty="0">
              <a:solidFill>
                <a:schemeClr val="accent4">
                  <a:lumMod val="60000"/>
                  <a:lumOff val="40000"/>
                </a:schemeClr>
              </a:solidFill>
            </a:endParaRPr>
          </a:p>
          <a:p>
            <a:pPr algn="ctr"/>
            <a:r>
              <a:rPr lang="en-MY" dirty="0">
                <a:solidFill>
                  <a:schemeClr val="accent4">
                    <a:lumMod val="60000"/>
                    <a:lumOff val="40000"/>
                  </a:schemeClr>
                </a:solidFill>
              </a:rPr>
              <a:t>peers</a:t>
            </a:r>
          </a:p>
        </p:txBody>
      </p:sp>
      <p:sp>
        <p:nvSpPr>
          <p:cNvPr id="20" name="Oval 19">
            <a:extLst>
              <a:ext uri="{FF2B5EF4-FFF2-40B4-BE49-F238E27FC236}">
                <a16:creationId xmlns:a16="http://schemas.microsoft.com/office/drawing/2014/main" id="{0B5997E5-864A-5702-9932-44D2C1BD66AB}"/>
              </a:ext>
            </a:extLst>
          </p:cNvPr>
          <p:cNvSpPr/>
          <p:nvPr/>
        </p:nvSpPr>
        <p:spPr>
          <a:xfrm>
            <a:off x="5282207" y="2619000"/>
            <a:ext cx="1620000" cy="1620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5" name="Action Button: Blank 54">
            <a:hlinkClick r:id="" action="ppaction://hlinkshowjump?jump=nextslide" highlightClick="1"/>
            <a:extLst>
              <a:ext uri="{FF2B5EF4-FFF2-40B4-BE49-F238E27FC236}">
                <a16:creationId xmlns:a16="http://schemas.microsoft.com/office/drawing/2014/main" id="{466FC0DE-5B11-F686-FA68-A7A9077B1FBC}"/>
              </a:ext>
            </a:extLst>
          </p:cNvPr>
          <p:cNvSpPr/>
          <p:nvPr/>
        </p:nvSpPr>
        <p:spPr>
          <a:xfrm>
            <a:off x="5496248" y="2895237"/>
            <a:ext cx="1210475" cy="1088087"/>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1600" dirty="0">
                <a:solidFill>
                  <a:schemeClr val="accent4">
                    <a:lumMod val="60000"/>
                    <a:lumOff val="40000"/>
                  </a:schemeClr>
                </a:solidFill>
              </a:rPr>
              <a:t>Quick personality</a:t>
            </a:r>
          </a:p>
          <a:p>
            <a:pPr algn="ctr"/>
            <a:r>
              <a:rPr lang="en-MY" sz="1600" dirty="0">
                <a:solidFill>
                  <a:schemeClr val="accent4">
                    <a:lumMod val="60000"/>
                    <a:lumOff val="40000"/>
                  </a:schemeClr>
                </a:solidFill>
              </a:rPr>
              <a:t>assessment</a:t>
            </a:r>
          </a:p>
        </p:txBody>
      </p:sp>
      <p:sp>
        <p:nvSpPr>
          <p:cNvPr id="30" name="Action Button: Blank 29">
            <a:hlinkClick r:id="" action="ppaction://hlinkshowjump?jump=nextslide" highlightClick="1"/>
            <a:extLst>
              <a:ext uri="{FF2B5EF4-FFF2-40B4-BE49-F238E27FC236}">
                <a16:creationId xmlns:a16="http://schemas.microsoft.com/office/drawing/2014/main" id="{EFA280E5-2ECA-A5CC-9621-1C0F40FE0395}"/>
              </a:ext>
            </a:extLst>
          </p:cNvPr>
          <p:cNvSpPr/>
          <p:nvPr/>
        </p:nvSpPr>
        <p:spPr>
          <a:xfrm>
            <a:off x="5505694" y="1912307"/>
            <a:ext cx="1166857" cy="610758"/>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solidFill>
                  <a:schemeClr val="accent4">
                    <a:lumMod val="60000"/>
                    <a:lumOff val="40000"/>
                  </a:schemeClr>
                </a:solidFill>
              </a:rPr>
              <a:t>Self heal resource</a:t>
            </a:r>
          </a:p>
        </p:txBody>
      </p:sp>
      <p:cxnSp>
        <p:nvCxnSpPr>
          <p:cNvPr id="40" name="Straight Connector 39">
            <a:extLst>
              <a:ext uri="{FF2B5EF4-FFF2-40B4-BE49-F238E27FC236}">
                <a16:creationId xmlns:a16="http://schemas.microsoft.com/office/drawing/2014/main" id="{DFA54CA7-5826-47F4-CA29-D73EEC2007FC}"/>
              </a:ext>
            </a:extLst>
          </p:cNvPr>
          <p:cNvCxnSpPr>
            <a:stCxn id="20" idx="4"/>
          </p:cNvCxnSpPr>
          <p:nvPr/>
        </p:nvCxnSpPr>
        <p:spPr>
          <a:xfrm>
            <a:off x="6092207" y="4239000"/>
            <a:ext cx="3793" cy="99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D323F28-F9F3-1206-5477-A69F3311EA8C}"/>
              </a:ext>
            </a:extLst>
          </p:cNvPr>
          <p:cNvCxnSpPr>
            <a:cxnSpLocks/>
          </p:cNvCxnSpPr>
          <p:nvPr/>
        </p:nvCxnSpPr>
        <p:spPr>
          <a:xfrm flipH="1">
            <a:off x="6778130" y="2610035"/>
            <a:ext cx="913589" cy="402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C82621-1EFD-3582-59D0-1C82070F7D89}"/>
              </a:ext>
            </a:extLst>
          </p:cNvPr>
          <p:cNvCxnSpPr>
            <a:cxnSpLocks/>
          </p:cNvCxnSpPr>
          <p:nvPr/>
        </p:nvCxnSpPr>
        <p:spPr>
          <a:xfrm>
            <a:off x="4486804" y="2605372"/>
            <a:ext cx="927067" cy="406769"/>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87BFB22-9198-3D33-C4AA-48564F547E17}"/>
              </a:ext>
            </a:extLst>
          </p:cNvPr>
          <p:cNvSpPr txBox="1"/>
          <p:nvPr/>
        </p:nvSpPr>
        <p:spPr>
          <a:xfrm>
            <a:off x="6725224" y="3577190"/>
            <a:ext cx="1800776" cy="353943"/>
          </a:xfrm>
          <a:prstGeom prst="rect">
            <a:avLst/>
          </a:prstGeom>
          <a:noFill/>
        </p:spPr>
        <p:txBody>
          <a:bodyPr wrap="square" rtlCol="0">
            <a:spAutoFit/>
          </a:bodyPr>
          <a:lstStyle/>
          <a:p>
            <a:r>
              <a:rPr lang="en-MY" sz="1700" dirty="0">
                <a:solidFill>
                  <a:schemeClr val="accent4">
                    <a:lumMod val="60000"/>
                    <a:lumOff val="40000"/>
                  </a:schemeClr>
                </a:solidFill>
              </a:rPr>
              <a:t>Anonymous</a:t>
            </a:r>
          </a:p>
        </p:txBody>
      </p:sp>
      <p:sp>
        <p:nvSpPr>
          <p:cNvPr id="54" name="TextBox 53">
            <a:extLst>
              <a:ext uri="{FF2B5EF4-FFF2-40B4-BE49-F238E27FC236}">
                <a16:creationId xmlns:a16="http://schemas.microsoft.com/office/drawing/2014/main" id="{FC29A88B-D2E2-281A-4442-B79C2C27FF16}"/>
              </a:ext>
            </a:extLst>
          </p:cNvPr>
          <p:cNvSpPr txBox="1"/>
          <p:nvPr/>
        </p:nvSpPr>
        <p:spPr>
          <a:xfrm>
            <a:off x="4355344" y="3845860"/>
            <a:ext cx="1783976" cy="369332"/>
          </a:xfrm>
          <a:prstGeom prst="rect">
            <a:avLst/>
          </a:prstGeom>
          <a:noFill/>
        </p:spPr>
        <p:txBody>
          <a:bodyPr wrap="square" rtlCol="0">
            <a:spAutoFit/>
          </a:bodyPr>
          <a:lstStyle/>
          <a:p>
            <a:r>
              <a:rPr lang="en-MY" dirty="0">
                <a:solidFill>
                  <a:schemeClr val="accent4">
                    <a:lumMod val="60000"/>
                    <a:lumOff val="40000"/>
                  </a:schemeClr>
                </a:solidFill>
              </a:rPr>
              <a:t>experience</a:t>
            </a:r>
          </a:p>
        </p:txBody>
      </p:sp>
      <p:pic>
        <p:nvPicPr>
          <p:cNvPr id="4" name="Picture 3">
            <a:extLst>
              <a:ext uri="{FF2B5EF4-FFF2-40B4-BE49-F238E27FC236}">
                <a16:creationId xmlns:a16="http://schemas.microsoft.com/office/drawing/2014/main" id="{73961C36-1288-F50D-8625-9FA5AA88C4C4}"/>
              </a:ext>
            </a:extLst>
          </p:cNvPr>
          <p:cNvPicPr>
            <a:picLocks noChangeAspect="1"/>
          </p:cNvPicPr>
          <p:nvPr/>
        </p:nvPicPr>
        <p:blipFill>
          <a:blip r:embed="rId4"/>
          <a:stretch>
            <a:fillRect/>
          </a:stretch>
        </p:blipFill>
        <p:spPr>
          <a:xfrm>
            <a:off x="5143642" y="3044276"/>
            <a:ext cx="2944623" cy="3529890"/>
          </a:xfrm>
          <a:prstGeom prst="rect">
            <a:avLst/>
          </a:prstGeom>
        </p:spPr>
      </p:pic>
      <p:sp>
        <p:nvSpPr>
          <p:cNvPr id="6" name="Action Button: Blank 5">
            <a:hlinkClick r:id="rId5" action="ppaction://hlinksldjump" highlightClick="1"/>
            <a:extLst>
              <a:ext uri="{FF2B5EF4-FFF2-40B4-BE49-F238E27FC236}">
                <a16:creationId xmlns:a16="http://schemas.microsoft.com/office/drawing/2014/main" id="{50C7E082-CAE8-1125-F672-76F86F67C7AC}"/>
              </a:ext>
            </a:extLst>
          </p:cNvPr>
          <p:cNvSpPr/>
          <p:nvPr/>
        </p:nvSpPr>
        <p:spPr>
          <a:xfrm>
            <a:off x="3991086" y="4402735"/>
            <a:ext cx="1134326" cy="984268"/>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1600" dirty="0">
                <a:solidFill>
                  <a:schemeClr val="accent4">
                    <a:lumMod val="60000"/>
                    <a:lumOff val="40000"/>
                  </a:schemeClr>
                </a:solidFill>
              </a:rPr>
              <a:t>End</a:t>
            </a:r>
          </a:p>
          <a:p>
            <a:pPr algn="ctr"/>
            <a:r>
              <a:rPr lang="en-MY" sz="1400" dirty="0">
                <a:solidFill>
                  <a:schemeClr val="accent4">
                    <a:lumMod val="60000"/>
                    <a:lumOff val="40000"/>
                  </a:schemeClr>
                </a:solidFill>
              </a:rPr>
              <a:t>conversation</a:t>
            </a:r>
          </a:p>
        </p:txBody>
      </p:sp>
    </p:spTree>
    <p:extLst>
      <p:ext uri="{BB962C8B-B14F-4D97-AF65-F5344CB8AC3E}">
        <p14:creationId xmlns:p14="http://schemas.microsoft.com/office/powerpoint/2010/main" val="653974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18865C24-6A15-FF49-CD24-AB595173E4E3}"/>
              </a:ext>
            </a:extLst>
          </p:cNvPr>
          <p:cNvGrpSpPr/>
          <p:nvPr/>
        </p:nvGrpSpPr>
        <p:grpSpPr>
          <a:xfrm>
            <a:off x="3756000" y="189000"/>
            <a:ext cx="4680000" cy="6480000"/>
            <a:chOff x="3756000" y="189000"/>
            <a:chExt cx="4680000" cy="6480000"/>
          </a:xfrm>
        </p:grpSpPr>
        <p:sp>
          <p:nvSpPr>
            <p:cNvPr id="4" name="Rectangle: Rounded Corners 3">
              <a:extLst>
                <a:ext uri="{FF2B5EF4-FFF2-40B4-BE49-F238E27FC236}">
                  <a16:creationId xmlns:a16="http://schemas.microsoft.com/office/drawing/2014/main" id="{1B0B45A4-DBC5-796E-C1C2-0BF7767E111D}"/>
                </a:ext>
              </a:extLst>
            </p:cNvPr>
            <p:cNvSpPr/>
            <p:nvPr/>
          </p:nvSpPr>
          <p:spPr>
            <a:xfrm>
              <a:off x="3756000" y="189000"/>
              <a:ext cx="4680000" cy="6480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5" name="Rectangle: Rounded Corners 4">
              <a:extLst>
                <a:ext uri="{FF2B5EF4-FFF2-40B4-BE49-F238E27FC236}">
                  <a16:creationId xmlns:a16="http://schemas.microsoft.com/office/drawing/2014/main" id="{39862489-0686-D592-0C3B-54E3F2921557}"/>
                </a:ext>
              </a:extLst>
            </p:cNvPr>
            <p:cNvSpPr/>
            <p:nvPr/>
          </p:nvSpPr>
          <p:spPr>
            <a:xfrm>
              <a:off x="3936000" y="377964"/>
              <a:ext cx="4320000" cy="6120000"/>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MY" dirty="0"/>
            </a:p>
          </p:txBody>
        </p:sp>
        <p:sp>
          <p:nvSpPr>
            <p:cNvPr id="6" name="Rectangle: Top Corners Rounded 5">
              <a:extLst>
                <a:ext uri="{FF2B5EF4-FFF2-40B4-BE49-F238E27FC236}">
                  <a16:creationId xmlns:a16="http://schemas.microsoft.com/office/drawing/2014/main" id="{7533093F-0901-93DF-3E1C-D21D15B65713}"/>
                </a:ext>
              </a:extLst>
            </p:cNvPr>
            <p:cNvSpPr/>
            <p:nvPr/>
          </p:nvSpPr>
          <p:spPr>
            <a:xfrm rot="10800000">
              <a:off x="5349688" y="377964"/>
              <a:ext cx="1492624" cy="258530"/>
            </a:xfrm>
            <a:prstGeom prst="round2Same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pic>
          <p:nvPicPr>
            <p:cNvPr id="17" name="Picture 16">
              <a:extLst>
                <a:ext uri="{FF2B5EF4-FFF2-40B4-BE49-F238E27FC236}">
                  <a16:creationId xmlns:a16="http://schemas.microsoft.com/office/drawing/2014/main" id="{3B4BC076-5F46-B811-1657-A31D85558EEE}"/>
                </a:ext>
              </a:extLst>
            </p:cNvPr>
            <p:cNvPicPr>
              <a:picLocks noChangeAspect="1"/>
            </p:cNvPicPr>
            <p:nvPr/>
          </p:nvPicPr>
          <p:blipFill>
            <a:blip r:embed="rId2"/>
            <a:stretch>
              <a:fillRect/>
            </a:stretch>
          </p:blipFill>
          <p:spPr>
            <a:xfrm>
              <a:off x="4460033" y="765320"/>
              <a:ext cx="3416962" cy="5603818"/>
            </a:xfrm>
            <a:prstGeom prst="rect">
              <a:avLst/>
            </a:prstGeom>
          </p:spPr>
        </p:pic>
      </p:grpSp>
      <p:sp>
        <p:nvSpPr>
          <p:cNvPr id="3" name="TextBox 2">
            <a:extLst>
              <a:ext uri="{FF2B5EF4-FFF2-40B4-BE49-F238E27FC236}">
                <a16:creationId xmlns:a16="http://schemas.microsoft.com/office/drawing/2014/main" id="{2732FC3D-94C1-321D-2FF2-AC94C1D9557D}"/>
              </a:ext>
            </a:extLst>
          </p:cNvPr>
          <p:cNvSpPr txBox="1"/>
          <p:nvPr/>
        </p:nvSpPr>
        <p:spPr>
          <a:xfrm>
            <a:off x="3048778" y="3039060"/>
            <a:ext cx="6097554" cy="369332"/>
          </a:xfrm>
          <a:prstGeom prst="rect">
            <a:avLst/>
          </a:prstGeom>
          <a:noFill/>
        </p:spPr>
        <p:txBody>
          <a:bodyPr wrap="square">
            <a:spAutoFit/>
          </a:bodyPr>
          <a:lstStyle/>
          <a:p>
            <a:pPr algn="ctr"/>
            <a:r>
              <a:rPr lang="en-MY" dirty="0">
                <a:solidFill>
                  <a:schemeClr val="accent4">
                    <a:lumMod val="60000"/>
                    <a:lumOff val="40000"/>
                  </a:schemeClr>
                </a:solidFill>
              </a:rPr>
              <a:t>Return</a:t>
            </a:r>
          </a:p>
        </p:txBody>
      </p:sp>
      <p:pic>
        <p:nvPicPr>
          <p:cNvPr id="7" name="Picture 6">
            <a:extLst>
              <a:ext uri="{FF2B5EF4-FFF2-40B4-BE49-F238E27FC236}">
                <a16:creationId xmlns:a16="http://schemas.microsoft.com/office/drawing/2014/main" id="{3D4ABBFC-615F-7664-A8CD-400030B2872F}"/>
              </a:ext>
            </a:extLst>
          </p:cNvPr>
          <p:cNvPicPr>
            <a:picLocks noChangeAspect="1"/>
          </p:cNvPicPr>
          <p:nvPr/>
        </p:nvPicPr>
        <p:blipFill>
          <a:blip r:embed="rId3"/>
          <a:stretch>
            <a:fillRect/>
          </a:stretch>
        </p:blipFill>
        <p:spPr>
          <a:xfrm>
            <a:off x="6956419" y="488862"/>
            <a:ext cx="920576" cy="536494"/>
          </a:xfrm>
          <a:prstGeom prst="rect">
            <a:avLst/>
          </a:prstGeom>
        </p:spPr>
      </p:pic>
    </p:spTree>
    <p:extLst>
      <p:ext uri="{BB962C8B-B14F-4D97-AF65-F5344CB8AC3E}">
        <p14:creationId xmlns:p14="http://schemas.microsoft.com/office/powerpoint/2010/main" val="69423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67E2950-812D-E420-ECC9-B06801A2D522}"/>
              </a:ext>
            </a:extLst>
          </p:cNvPr>
          <p:cNvSpPr/>
          <p:nvPr/>
        </p:nvSpPr>
        <p:spPr>
          <a:xfrm>
            <a:off x="3756000" y="197964"/>
            <a:ext cx="4680000" cy="6480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7" name="Rectangle: Rounded Corners 6">
            <a:extLst>
              <a:ext uri="{FF2B5EF4-FFF2-40B4-BE49-F238E27FC236}">
                <a16:creationId xmlns:a16="http://schemas.microsoft.com/office/drawing/2014/main" id="{391D46BB-0603-DCF3-D93B-A5019D1A7E6A}"/>
              </a:ext>
            </a:extLst>
          </p:cNvPr>
          <p:cNvSpPr/>
          <p:nvPr/>
        </p:nvSpPr>
        <p:spPr>
          <a:xfrm>
            <a:off x="3936000" y="377964"/>
            <a:ext cx="4320000" cy="6120000"/>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MY" dirty="0"/>
          </a:p>
        </p:txBody>
      </p:sp>
      <p:sp>
        <p:nvSpPr>
          <p:cNvPr id="9" name="Rectangle: Top Corners Rounded 8">
            <a:extLst>
              <a:ext uri="{FF2B5EF4-FFF2-40B4-BE49-F238E27FC236}">
                <a16:creationId xmlns:a16="http://schemas.microsoft.com/office/drawing/2014/main" id="{82A1219B-C6AC-AB82-DC86-FE07F319D7D9}"/>
              </a:ext>
            </a:extLst>
          </p:cNvPr>
          <p:cNvSpPr/>
          <p:nvPr/>
        </p:nvSpPr>
        <p:spPr>
          <a:xfrm rot="10800000">
            <a:off x="5349688" y="377964"/>
            <a:ext cx="1492624" cy="258530"/>
          </a:xfrm>
          <a:prstGeom prst="round2Same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4" name="TextBox 3">
            <a:extLst>
              <a:ext uri="{FF2B5EF4-FFF2-40B4-BE49-F238E27FC236}">
                <a16:creationId xmlns:a16="http://schemas.microsoft.com/office/drawing/2014/main" id="{A618E0F1-1C31-9437-50BA-2E481B860E9B}"/>
              </a:ext>
            </a:extLst>
          </p:cNvPr>
          <p:cNvSpPr txBox="1"/>
          <p:nvPr/>
        </p:nvSpPr>
        <p:spPr>
          <a:xfrm>
            <a:off x="4069976" y="816495"/>
            <a:ext cx="3361765" cy="369332"/>
          </a:xfrm>
          <a:prstGeom prst="rect">
            <a:avLst/>
          </a:prstGeom>
          <a:noFill/>
        </p:spPr>
        <p:txBody>
          <a:bodyPr wrap="square" rtlCol="0">
            <a:spAutoFit/>
          </a:bodyPr>
          <a:lstStyle/>
          <a:p>
            <a:r>
              <a:rPr lang="en-MY" dirty="0">
                <a:solidFill>
                  <a:schemeClr val="accent4">
                    <a:lumMod val="60000"/>
                    <a:lumOff val="40000"/>
                  </a:schemeClr>
                </a:solidFill>
              </a:rPr>
              <a:t>Quick personality assessment</a:t>
            </a:r>
          </a:p>
        </p:txBody>
      </p:sp>
      <p:sp>
        <p:nvSpPr>
          <p:cNvPr id="6" name="TextBox 5">
            <a:extLst>
              <a:ext uri="{FF2B5EF4-FFF2-40B4-BE49-F238E27FC236}">
                <a16:creationId xmlns:a16="http://schemas.microsoft.com/office/drawing/2014/main" id="{C5BD40BB-6268-CE37-9F87-B746E4704143}"/>
              </a:ext>
            </a:extLst>
          </p:cNvPr>
          <p:cNvSpPr txBox="1"/>
          <p:nvPr/>
        </p:nvSpPr>
        <p:spPr>
          <a:xfrm>
            <a:off x="4249976" y="1185827"/>
            <a:ext cx="3693458" cy="646331"/>
          </a:xfrm>
          <a:prstGeom prst="rect">
            <a:avLst/>
          </a:prstGeom>
          <a:solidFill>
            <a:schemeClr val="bg1"/>
          </a:solidFill>
          <a:ln>
            <a:solidFill>
              <a:schemeClr val="bg1"/>
            </a:solidFill>
          </a:ln>
        </p:spPr>
        <p:txBody>
          <a:bodyPr wrap="square" rtlCol="0">
            <a:spAutoFit/>
          </a:bodyPr>
          <a:lstStyle/>
          <a:p>
            <a:r>
              <a:rPr lang="en-MY" dirty="0">
                <a:solidFill>
                  <a:schemeClr val="accent4">
                    <a:lumMod val="75000"/>
                  </a:schemeClr>
                </a:solidFill>
              </a:rPr>
              <a:t>1. Strongly disagree 2. Disagree</a:t>
            </a:r>
          </a:p>
          <a:p>
            <a:r>
              <a:rPr lang="en-MY" dirty="0">
                <a:solidFill>
                  <a:schemeClr val="accent4">
                    <a:lumMod val="75000"/>
                  </a:schemeClr>
                </a:solidFill>
              </a:rPr>
              <a:t>3. Agree                     4. Strongly agree</a:t>
            </a:r>
          </a:p>
        </p:txBody>
      </p:sp>
      <p:sp>
        <p:nvSpPr>
          <p:cNvPr id="10" name="Action Button: Blank 9">
            <a:hlinkClick r:id="rId2" action="ppaction://hlinksldjump" highlightClick="1"/>
            <a:extLst>
              <a:ext uri="{FF2B5EF4-FFF2-40B4-BE49-F238E27FC236}">
                <a16:creationId xmlns:a16="http://schemas.microsoft.com/office/drawing/2014/main" id="{557A7D59-18DF-7BCE-D8A2-3C07AF6A0217}"/>
              </a:ext>
            </a:extLst>
          </p:cNvPr>
          <p:cNvSpPr/>
          <p:nvPr/>
        </p:nvSpPr>
        <p:spPr>
          <a:xfrm>
            <a:off x="7111783" y="569965"/>
            <a:ext cx="819917" cy="493059"/>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solidFill>
                  <a:schemeClr val="accent4">
                    <a:lumMod val="60000"/>
                    <a:lumOff val="40000"/>
                  </a:schemeClr>
                </a:solidFill>
              </a:rPr>
              <a:t>Return</a:t>
            </a:r>
          </a:p>
        </p:txBody>
      </p:sp>
      <p:grpSp>
        <p:nvGrpSpPr>
          <p:cNvPr id="36" name="Group 35">
            <a:extLst>
              <a:ext uri="{FF2B5EF4-FFF2-40B4-BE49-F238E27FC236}">
                <a16:creationId xmlns:a16="http://schemas.microsoft.com/office/drawing/2014/main" id="{24C97CF8-F0F6-758C-E8DF-B931AABF84DC}"/>
              </a:ext>
            </a:extLst>
          </p:cNvPr>
          <p:cNvGrpSpPr/>
          <p:nvPr/>
        </p:nvGrpSpPr>
        <p:grpSpPr>
          <a:xfrm>
            <a:off x="4356774" y="5837765"/>
            <a:ext cx="2196354" cy="307777"/>
            <a:chOff x="1102659" y="2485013"/>
            <a:chExt cx="2196354" cy="307777"/>
          </a:xfrm>
        </p:grpSpPr>
        <p:sp>
          <p:nvSpPr>
            <p:cNvPr id="17" name="TextBox 16">
              <a:extLst>
                <a:ext uri="{FF2B5EF4-FFF2-40B4-BE49-F238E27FC236}">
                  <a16:creationId xmlns:a16="http://schemas.microsoft.com/office/drawing/2014/main" id="{05BB9FDE-A149-B861-FDEE-D7AED59A01F4}"/>
                </a:ext>
              </a:extLst>
            </p:cNvPr>
            <p:cNvSpPr txBox="1"/>
            <p:nvPr/>
          </p:nvSpPr>
          <p:spPr>
            <a:xfrm>
              <a:off x="1102659" y="2485013"/>
              <a:ext cx="2196354" cy="307777"/>
            </a:xfrm>
            <a:prstGeom prst="rect">
              <a:avLst/>
            </a:prstGeom>
            <a:noFill/>
          </p:spPr>
          <p:txBody>
            <a:bodyPr wrap="square" rtlCol="0">
              <a:spAutoFit/>
            </a:bodyPr>
            <a:lstStyle/>
            <a:p>
              <a:r>
                <a:rPr lang="en-MY" sz="1400" dirty="0"/>
                <a:t>1.          2.          3.          4.  </a:t>
              </a:r>
            </a:p>
          </p:txBody>
        </p:sp>
        <p:sp>
          <p:nvSpPr>
            <p:cNvPr id="32" name="Oval 31">
              <a:extLst>
                <a:ext uri="{FF2B5EF4-FFF2-40B4-BE49-F238E27FC236}">
                  <a16:creationId xmlns:a16="http://schemas.microsoft.com/office/drawing/2014/main" id="{EE5459C9-8C76-FAAC-A654-47C783E071DC}"/>
                </a:ext>
              </a:extLst>
            </p:cNvPr>
            <p:cNvSpPr/>
            <p:nvPr/>
          </p:nvSpPr>
          <p:spPr>
            <a:xfrm>
              <a:off x="1389812"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Oval 32">
              <a:extLst>
                <a:ext uri="{FF2B5EF4-FFF2-40B4-BE49-F238E27FC236}">
                  <a16:creationId xmlns:a16="http://schemas.microsoft.com/office/drawing/2014/main" id="{5280FB02-4A90-001D-09C2-B3E660DCB01B}"/>
                </a:ext>
              </a:extLst>
            </p:cNvPr>
            <p:cNvSpPr/>
            <p:nvPr/>
          </p:nvSpPr>
          <p:spPr>
            <a:xfrm>
              <a:off x="1918799"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4" name="Oval 33">
              <a:extLst>
                <a:ext uri="{FF2B5EF4-FFF2-40B4-BE49-F238E27FC236}">
                  <a16:creationId xmlns:a16="http://schemas.microsoft.com/office/drawing/2014/main" id="{B09CD054-2100-4789-64E2-B8D52EE98F2E}"/>
                </a:ext>
              </a:extLst>
            </p:cNvPr>
            <p:cNvSpPr/>
            <p:nvPr/>
          </p:nvSpPr>
          <p:spPr>
            <a:xfrm>
              <a:off x="2447786"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Oval 34">
              <a:extLst>
                <a:ext uri="{FF2B5EF4-FFF2-40B4-BE49-F238E27FC236}">
                  <a16:creationId xmlns:a16="http://schemas.microsoft.com/office/drawing/2014/main" id="{DD31E185-370B-A3E6-CD65-DE41CC8D9E2B}"/>
                </a:ext>
              </a:extLst>
            </p:cNvPr>
            <p:cNvSpPr/>
            <p:nvPr/>
          </p:nvSpPr>
          <p:spPr>
            <a:xfrm>
              <a:off x="2976773"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37" name="Group 36">
            <a:extLst>
              <a:ext uri="{FF2B5EF4-FFF2-40B4-BE49-F238E27FC236}">
                <a16:creationId xmlns:a16="http://schemas.microsoft.com/office/drawing/2014/main" id="{B0FD8415-7AF1-9A7B-374D-41436644D330}"/>
              </a:ext>
            </a:extLst>
          </p:cNvPr>
          <p:cNvGrpSpPr/>
          <p:nvPr/>
        </p:nvGrpSpPr>
        <p:grpSpPr>
          <a:xfrm>
            <a:off x="4356774" y="4104580"/>
            <a:ext cx="2196354" cy="307777"/>
            <a:chOff x="1102659" y="2485013"/>
            <a:chExt cx="2196354" cy="307777"/>
          </a:xfrm>
        </p:grpSpPr>
        <p:sp>
          <p:nvSpPr>
            <p:cNvPr id="38" name="TextBox 37">
              <a:extLst>
                <a:ext uri="{FF2B5EF4-FFF2-40B4-BE49-F238E27FC236}">
                  <a16:creationId xmlns:a16="http://schemas.microsoft.com/office/drawing/2014/main" id="{84277A31-2DFA-1E6A-E908-EA324C717C1C}"/>
                </a:ext>
              </a:extLst>
            </p:cNvPr>
            <p:cNvSpPr txBox="1"/>
            <p:nvPr/>
          </p:nvSpPr>
          <p:spPr>
            <a:xfrm>
              <a:off x="1102659" y="2485013"/>
              <a:ext cx="2196354" cy="307777"/>
            </a:xfrm>
            <a:prstGeom prst="rect">
              <a:avLst/>
            </a:prstGeom>
            <a:noFill/>
          </p:spPr>
          <p:txBody>
            <a:bodyPr wrap="square" rtlCol="0">
              <a:spAutoFit/>
            </a:bodyPr>
            <a:lstStyle/>
            <a:p>
              <a:r>
                <a:rPr lang="en-MY" sz="1400" dirty="0"/>
                <a:t>1.          2.          3.          4.  </a:t>
              </a:r>
            </a:p>
          </p:txBody>
        </p:sp>
        <p:sp>
          <p:nvSpPr>
            <p:cNvPr id="39" name="Oval 38">
              <a:extLst>
                <a:ext uri="{FF2B5EF4-FFF2-40B4-BE49-F238E27FC236}">
                  <a16:creationId xmlns:a16="http://schemas.microsoft.com/office/drawing/2014/main" id="{2C3927D5-C66B-9325-0883-F2BD74C17E1F}"/>
                </a:ext>
              </a:extLst>
            </p:cNvPr>
            <p:cNvSpPr/>
            <p:nvPr/>
          </p:nvSpPr>
          <p:spPr>
            <a:xfrm>
              <a:off x="1389812"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0" name="Oval 39">
              <a:extLst>
                <a:ext uri="{FF2B5EF4-FFF2-40B4-BE49-F238E27FC236}">
                  <a16:creationId xmlns:a16="http://schemas.microsoft.com/office/drawing/2014/main" id="{5435A157-4407-340E-C3B1-FC251E2E668F}"/>
                </a:ext>
              </a:extLst>
            </p:cNvPr>
            <p:cNvSpPr/>
            <p:nvPr/>
          </p:nvSpPr>
          <p:spPr>
            <a:xfrm>
              <a:off x="1918799"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1" name="Oval 40">
              <a:extLst>
                <a:ext uri="{FF2B5EF4-FFF2-40B4-BE49-F238E27FC236}">
                  <a16:creationId xmlns:a16="http://schemas.microsoft.com/office/drawing/2014/main" id="{B75F96EA-0669-90E5-91DF-7BF099D5E380}"/>
                </a:ext>
              </a:extLst>
            </p:cNvPr>
            <p:cNvSpPr/>
            <p:nvPr/>
          </p:nvSpPr>
          <p:spPr>
            <a:xfrm>
              <a:off x="2447786"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2" name="Oval 41">
              <a:extLst>
                <a:ext uri="{FF2B5EF4-FFF2-40B4-BE49-F238E27FC236}">
                  <a16:creationId xmlns:a16="http://schemas.microsoft.com/office/drawing/2014/main" id="{ADEE3101-60BC-C6F4-D436-B5D539404B42}"/>
                </a:ext>
              </a:extLst>
            </p:cNvPr>
            <p:cNvSpPr/>
            <p:nvPr/>
          </p:nvSpPr>
          <p:spPr>
            <a:xfrm>
              <a:off x="2976773"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43" name="Group 42">
            <a:extLst>
              <a:ext uri="{FF2B5EF4-FFF2-40B4-BE49-F238E27FC236}">
                <a16:creationId xmlns:a16="http://schemas.microsoft.com/office/drawing/2014/main" id="{39B4B5AB-138B-5E05-938E-89D19D7DEF63}"/>
              </a:ext>
            </a:extLst>
          </p:cNvPr>
          <p:cNvGrpSpPr/>
          <p:nvPr/>
        </p:nvGrpSpPr>
        <p:grpSpPr>
          <a:xfrm>
            <a:off x="4356774" y="3656245"/>
            <a:ext cx="2196354" cy="307777"/>
            <a:chOff x="1102659" y="2485013"/>
            <a:chExt cx="2196354" cy="307777"/>
          </a:xfrm>
        </p:grpSpPr>
        <p:sp>
          <p:nvSpPr>
            <p:cNvPr id="44" name="TextBox 43">
              <a:extLst>
                <a:ext uri="{FF2B5EF4-FFF2-40B4-BE49-F238E27FC236}">
                  <a16:creationId xmlns:a16="http://schemas.microsoft.com/office/drawing/2014/main" id="{6C160320-B2B9-5CA4-B504-0A25E58F5766}"/>
                </a:ext>
              </a:extLst>
            </p:cNvPr>
            <p:cNvSpPr txBox="1"/>
            <p:nvPr/>
          </p:nvSpPr>
          <p:spPr>
            <a:xfrm>
              <a:off x="1102659" y="2485013"/>
              <a:ext cx="2196354" cy="307777"/>
            </a:xfrm>
            <a:prstGeom prst="rect">
              <a:avLst/>
            </a:prstGeom>
            <a:noFill/>
          </p:spPr>
          <p:txBody>
            <a:bodyPr wrap="square" rtlCol="0">
              <a:spAutoFit/>
            </a:bodyPr>
            <a:lstStyle/>
            <a:p>
              <a:r>
                <a:rPr lang="en-MY" sz="1400" dirty="0"/>
                <a:t>1.          2.          3.          4.  </a:t>
              </a:r>
            </a:p>
          </p:txBody>
        </p:sp>
        <p:sp>
          <p:nvSpPr>
            <p:cNvPr id="45" name="Oval 44">
              <a:extLst>
                <a:ext uri="{FF2B5EF4-FFF2-40B4-BE49-F238E27FC236}">
                  <a16:creationId xmlns:a16="http://schemas.microsoft.com/office/drawing/2014/main" id="{7ECB876E-AABE-0C97-9BA1-2D4A3886B48F}"/>
                </a:ext>
              </a:extLst>
            </p:cNvPr>
            <p:cNvSpPr/>
            <p:nvPr/>
          </p:nvSpPr>
          <p:spPr>
            <a:xfrm>
              <a:off x="1389812"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6" name="Oval 45">
              <a:extLst>
                <a:ext uri="{FF2B5EF4-FFF2-40B4-BE49-F238E27FC236}">
                  <a16:creationId xmlns:a16="http://schemas.microsoft.com/office/drawing/2014/main" id="{E2922138-4BC9-E8EA-C5DB-4F93F85730E2}"/>
                </a:ext>
              </a:extLst>
            </p:cNvPr>
            <p:cNvSpPr/>
            <p:nvPr/>
          </p:nvSpPr>
          <p:spPr>
            <a:xfrm>
              <a:off x="1918799"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Oval 46">
              <a:extLst>
                <a:ext uri="{FF2B5EF4-FFF2-40B4-BE49-F238E27FC236}">
                  <a16:creationId xmlns:a16="http://schemas.microsoft.com/office/drawing/2014/main" id="{C0AABBC2-187A-9F2F-520E-5303F8C25FA7}"/>
                </a:ext>
              </a:extLst>
            </p:cNvPr>
            <p:cNvSpPr/>
            <p:nvPr/>
          </p:nvSpPr>
          <p:spPr>
            <a:xfrm>
              <a:off x="2447786"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8" name="Oval 47">
              <a:extLst>
                <a:ext uri="{FF2B5EF4-FFF2-40B4-BE49-F238E27FC236}">
                  <a16:creationId xmlns:a16="http://schemas.microsoft.com/office/drawing/2014/main" id="{0E50FAAF-D1F9-C188-EA1C-9DBB203C82AF}"/>
                </a:ext>
              </a:extLst>
            </p:cNvPr>
            <p:cNvSpPr/>
            <p:nvPr/>
          </p:nvSpPr>
          <p:spPr>
            <a:xfrm>
              <a:off x="2976773"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49" name="Group 48">
            <a:extLst>
              <a:ext uri="{FF2B5EF4-FFF2-40B4-BE49-F238E27FC236}">
                <a16:creationId xmlns:a16="http://schemas.microsoft.com/office/drawing/2014/main" id="{30EBAB9C-F2C1-B8EF-9845-745513DD81EA}"/>
              </a:ext>
            </a:extLst>
          </p:cNvPr>
          <p:cNvGrpSpPr/>
          <p:nvPr/>
        </p:nvGrpSpPr>
        <p:grpSpPr>
          <a:xfrm>
            <a:off x="4356774" y="3271900"/>
            <a:ext cx="2196354" cy="307777"/>
            <a:chOff x="1102659" y="2485013"/>
            <a:chExt cx="2196354" cy="307777"/>
          </a:xfrm>
        </p:grpSpPr>
        <p:sp>
          <p:nvSpPr>
            <p:cNvPr id="50" name="TextBox 49">
              <a:extLst>
                <a:ext uri="{FF2B5EF4-FFF2-40B4-BE49-F238E27FC236}">
                  <a16:creationId xmlns:a16="http://schemas.microsoft.com/office/drawing/2014/main" id="{32AF016D-9831-54F9-4B50-698CC3100090}"/>
                </a:ext>
              </a:extLst>
            </p:cNvPr>
            <p:cNvSpPr txBox="1"/>
            <p:nvPr/>
          </p:nvSpPr>
          <p:spPr>
            <a:xfrm>
              <a:off x="1102659" y="2485013"/>
              <a:ext cx="2196354" cy="307777"/>
            </a:xfrm>
            <a:prstGeom prst="rect">
              <a:avLst/>
            </a:prstGeom>
            <a:noFill/>
          </p:spPr>
          <p:txBody>
            <a:bodyPr wrap="square" rtlCol="0">
              <a:spAutoFit/>
            </a:bodyPr>
            <a:lstStyle/>
            <a:p>
              <a:r>
                <a:rPr lang="en-MY" sz="1400" dirty="0"/>
                <a:t>1.          2.          3.          4.  </a:t>
              </a:r>
            </a:p>
          </p:txBody>
        </p:sp>
        <p:sp>
          <p:nvSpPr>
            <p:cNvPr id="51" name="Oval 50">
              <a:extLst>
                <a:ext uri="{FF2B5EF4-FFF2-40B4-BE49-F238E27FC236}">
                  <a16:creationId xmlns:a16="http://schemas.microsoft.com/office/drawing/2014/main" id="{B9683D51-094D-ADF7-0A9E-DBE079B4F425}"/>
                </a:ext>
              </a:extLst>
            </p:cNvPr>
            <p:cNvSpPr/>
            <p:nvPr/>
          </p:nvSpPr>
          <p:spPr>
            <a:xfrm>
              <a:off x="1389812"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2" name="Oval 51">
              <a:extLst>
                <a:ext uri="{FF2B5EF4-FFF2-40B4-BE49-F238E27FC236}">
                  <a16:creationId xmlns:a16="http://schemas.microsoft.com/office/drawing/2014/main" id="{4D87FBE5-9298-3A90-42BA-DC8FECA472C9}"/>
                </a:ext>
              </a:extLst>
            </p:cNvPr>
            <p:cNvSpPr/>
            <p:nvPr/>
          </p:nvSpPr>
          <p:spPr>
            <a:xfrm>
              <a:off x="1918799"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3" name="Oval 52">
              <a:extLst>
                <a:ext uri="{FF2B5EF4-FFF2-40B4-BE49-F238E27FC236}">
                  <a16:creationId xmlns:a16="http://schemas.microsoft.com/office/drawing/2014/main" id="{73EDF550-0017-BFF1-1C6B-379299D40456}"/>
                </a:ext>
              </a:extLst>
            </p:cNvPr>
            <p:cNvSpPr/>
            <p:nvPr/>
          </p:nvSpPr>
          <p:spPr>
            <a:xfrm>
              <a:off x="2447786"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4" name="Oval 53">
              <a:extLst>
                <a:ext uri="{FF2B5EF4-FFF2-40B4-BE49-F238E27FC236}">
                  <a16:creationId xmlns:a16="http://schemas.microsoft.com/office/drawing/2014/main" id="{99D3FD95-6C0C-8560-A689-AAF0DF96233F}"/>
                </a:ext>
              </a:extLst>
            </p:cNvPr>
            <p:cNvSpPr/>
            <p:nvPr/>
          </p:nvSpPr>
          <p:spPr>
            <a:xfrm>
              <a:off x="2976773"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55" name="Group 54">
            <a:extLst>
              <a:ext uri="{FF2B5EF4-FFF2-40B4-BE49-F238E27FC236}">
                <a16:creationId xmlns:a16="http://schemas.microsoft.com/office/drawing/2014/main" id="{B9B57E5E-F382-F112-976A-7B970FBD9CED}"/>
              </a:ext>
            </a:extLst>
          </p:cNvPr>
          <p:cNvGrpSpPr/>
          <p:nvPr/>
        </p:nvGrpSpPr>
        <p:grpSpPr>
          <a:xfrm>
            <a:off x="4356774" y="2818900"/>
            <a:ext cx="2196354" cy="307777"/>
            <a:chOff x="1102659" y="2485013"/>
            <a:chExt cx="2196354" cy="307777"/>
          </a:xfrm>
        </p:grpSpPr>
        <p:sp>
          <p:nvSpPr>
            <p:cNvPr id="56" name="TextBox 55">
              <a:extLst>
                <a:ext uri="{FF2B5EF4-FFF2-40B4-BE49-F238E27FC236}">
                  <a16:creationId xmlns:a16="http://schemas.microsoft.com/office/drawing/2014/main" id="{49E4F56A-68C9-7242-E7BA-8E471FF521CB}"/>
                </a:ext>
              </a:extLst>
            </p:cNvPr>
            <p:cNvSpPr txBox="1"/>
            <p:nvPr/>
          </p:nvSpPr>
          <p:spPr>
            <a:xfrm>
              <a:off x="1102659" y="2485013"/>
              <a:ext cx="2196354" cy="307777"/>
            </a:xfrm>
            <a:prstGeom prst="rect">
              <a:avLst/>
            </a:prstGeom>
            <a:noFill/>
          </p:spPr>
          <p:txBody>
            <a:bodyPr wrap="square" rtlCol="0">
              <a:spAutoFit/>
            </a:bodyPr>
            <a:lstStyle/>
            <a:p>
              <a:r>
                <a:rPr lang="en-MY" sz="1400" dirty="0"/>
                <a:t>1.          2.          3.          4.  </a:t>
              </a:r>
            </a:p>
          </p:txBody>
        </p:sp>
        <p:sp>
          <p:nvSpPr>
            <p:cNvPr id="57" name="Oval 56">
              <a:extLst>
                <a:ext uri="{FF2B5EF4-FFF2-40B4-BE49-F238E27FC236}">
                  <a16:creationId xmlns:a16="http://schemas.microsoft.com/office/drawing/2014/main" id="{E5BBF868-35BE-E2BF-5429-735DCA865743}"/>
                </a:ext>
              </a:extLst>
            </p:cNvPr>
            <p:cNvSpPr/>
            <p:nvPr/>
          </p:nvSpPr>
          <p:spPr>
            <a:xfrm>
              <a:off x="1389812"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8" name="Oval 57">
              <a:extLst>
                <a:ext uri="{FF2B5EF4-FFF2-40B4-BE49-F238E27FC236}">
                  <a16:creationId xmlns:a16="http://schemas.microsoft.com/office/drawing/2014/main" id="{0E6B4D48-1A97-77FA-1FEB-6A1F629524CF}"/>
                </a:ext>
              </a:extLst>
            </p:cNvPr>
            <p:cNvSpPr/>
            <p:nvPr/>
          </p:nvSpPr>
          <p:spPr>
            <a:xfrm>
              <a:off x="1918799"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9" name="Oval 58">
              <a:extLst>
                <a:ext uri="{FF2B5EF4-FFF2-40B4-BE49-F238E27FC236}">
                  <a16:creationId xmlns:a16="http://schemas.microsoft.com/office/drawing/2014/main" id="{300FCB39-D014-D620-1BE3-FF253528A83B}"/>
                </a:ext>
              </a:extLst>
            </p:cNvPr>
            <p:cNvSpPr/>
            <p:nvPr/>
          </p:nvSpPr>
          <p:spPr>
            <a:xfrm>
              <a:off x="2447786"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0" name="Oval 59">
              <a:extLst>
                <a:ext uri="{FF2B5EF4-FFF2-40B4-BE49-F238E27FC236}">
                  <a16:creationId xmlns:a16="http://schemas.microsoft.com/office/drawing/2014/main" id="{3DADDA77-B79F-3664-E43C-5DC2A17343B8}"/>
                </a:ext>
              </a:extLst>
            </p:cNvPr>
            <p:cNvSpPr/>
            <p:nvPr/>
          </p:nvSpPr>
          <p:spPr>
            <a:xfrm>
              <a:off x="2976773"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1" name="Group 60">
            <a:extLst>
              <a:ext uri="{FF2B5EF4-FFF2-40B4-BE49-F238E27FC236}">
                <a16:creationId xmlns:a16="http://schemas.microsoft.com/office/drawing/2014/main" id="{03F15F01-3A7B-FFC8-C519-B8DF635C2218}"/>
              </a:ext>
            </a:extLst>
          </p:cNvPr>
          <p:cNvGrpSpPr/>
          <p:nvPr/>
        </p:nvGrpSpPr>
        <p:grpSpPr>
          <a:xfrm>
            <a:off x="4356774" y="2413012"/>
            <a:ext cx="2196354" cy="307777"/>
            <a:chOff x="1102659" y="2485013"/>
            <a:chExt cx="2196354" cy="307777"/>
          </a:xfrm>
        </p:grpSpPr>
        <p:sp>
          <p:nvSpPr>
            <p:cNvPr id="62" name="TextBox 61">
              <a:extLst>
                <a:ext uri="{FF2B5EF4-FFF2-40B4-BE49-F238E27FC236}">
                  <a16:creationId xmlns:a16="http://schemas.microsoft.com/office/drawing/2014/main" id="{19EECE98-A2E4-8869-9A0C-254521E5A4AF}"/>
                </a:ext>
              </a:extLst>
            </p:cNvPr>
            <p:cNvSpPr txBox="1"/>
            <p:nvPr/>
          </p:nvSpPr>
          <p:spPr>
            <a:xfrm>
              <a:off x="1102659" y="2485013"/>
              <a:ext cx="2196354" cy="307777"/>
            </a:xfrm>
            <a:prstGeom prst="rect">
              <a:avLst/>
            </a:prstGeom>
            <a:noFill/>
          </p:spPr>
          <p:txBody>
            <a:bodyPr wrap="square" rtlCol="0">
              <a:spAutoFit/>
            </a:bodyPr>
            <a:lstStyle/>
            <a:p>
              <a:r>
                <a:rPr lang="en-MY" sz="1400" dirty="0"/>
                <a:t>1.          2.          3.          4.  </a:t>
              </a:r>
            </a:p>
          </p:txBody>
        </p:sp>
        <p:sp>
          <p:nvSpPr>
            <p:cNvPr id="63" name="Oval 62">
              <a:extLst>
                <a:ext uri="{FF2B5EF4-FFF2-40B4-BE49-F238E27FC236}">
                  <a16:creationId xmlns:a16="http://schemas.microsoft.com/office/drawing/2014/main" id="{3AF02B18-57B6-2785-3820-0FB8DD105196}"/>
                </a:ext>
              </a:extLst>
            </p:cNvPr>
            <p:cNvSpPr/>
            <p:nvPr/>
          </p:nvSpPr>
          <p:spPr>
            <a:xfrm>
              <a:off x="1389812"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4" name="Oval 63">
              <a:extLst>
                <a:ext uri="{FF2B5EF4-FFF2-40B4-BE49-F238E27FC236}">
                  <a16:creationId xmlns:a16="http://schemas.microsoft.com/office/drawing/2014/main" id="{71619235-55D3-BB68-1152-90562183A21F}"/>
                </a:ext>
              </a:extLst>
            </p:cNvPr>
            <p:cNvSpPr/>
            <p:nvPr/>
          </p:nvSpPr>
          <p:spPr>
            <a:xfrm>
              <a:off x="1918799"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5" name="Oval 64">
              <a:extLst>
                <a:ext uri="{FF2B5EF4-FFF2-40B4-BE49-F238E27FC236}">
                  <a16:creationId xmlns:a16="http://schemas.microsoft.com/office/drawing/2014/main" id="{B91D9945-0817-2103-43A1-9FFDF5D6FAE2}"/>
                </a:ext>
              </a:extLst>
            </p:cNvPr>
            <p:cNvSpPr/>
            <p:nvPr/>
          </p:nvSpPr>
          <p:spPr>
            <a:xfrm>
              <a:off x="2447786"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6" name="Oval 65">
              <a:extLst>
                <a:ext uri="{FF2B5EF4-FFF2-40B4-BE49-F238E27FC236}">
                  <a16:creationId xmlns:a16="http://schemas.microsoft.com/office/drawing/2014/main" id="{E91FC11D-551C-E85A-4427-A3838EFA0D8D}"/>
                </a:ext>
              </a:extLst>
            </p:cNvPr>
            <p:cNvSpPr/>
            <p:nvPr/>
          </p:nvSpPr>
          <p:spPr>
            <a:xfrm>
              <a:off x="2976773"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67" name="TextBox 66">
            <a:extLst>
              <a:ext uri="{FF2B5EF4-FFF2-40B4-BE49-F238E27FC236}">
                <a16:creationId xmlns:a16="http://schemas.microsoft.com/office/drawing/2014/main" id="{92F9F2F8-81AB-C96C-859F-3A7A2163F5A7}"/>
              </a:ext>
            </a:extLst>
          </p:cNvPr>
          <p:cNvSpPr txBox="1"/>
          <p:nvPr/>
        </p:nvSpPr>
        <p:spPr>
          <a:xfrm>
            <a:off x="3998116" y="1972716"/>
            <a:ext cx="4150802" cy="4401205"/>
          </a:xfrm>
          <a:prstGeom prst="rect">
            <a:avLst/>
          </a:prstGeom>
          <a:noFill/>
        </p:spPr>
        <p:txBody>
          <a:bodyPr wrap="square" rtlCol="0">
            <a:spAutoFit/>
          </a:bodyPr>
          <a:lstStyle/>
          <a:p>
            <a:pPr marL="342900" indent="-342900">
              <a:buAutoNum type="arabicPeriod"/>
            </a:pPr>
            <a:r>
              <a:rPr lang="en-US" sz="1400" dirty="0"/>
              <a:t>I couldn't seem to experience any positive feeling at all</a:t>
            </a:r>
          </a:p>
          <a:p>
            <a:pPr marL="342900" indent="-342900">
              <a:buAutoNum type="arabicPeriod"/>
            </a:pPr>
            <a:endParaRPr lang="en-US" sz="1400" dirty="0"/>
          </a:p>
          <a:p>
            <a:pPr marL="342900" indent="-342900">
              <a:buAutoNum type="arabicPeriod"/>
            </a:pPr>
            <a:r>
              <a:rPr lang="en-US" sz="1400" dirty="0"/>
              <a:t>I experienced breathing difficulty</a:t>
            </a:r>
          </a:p>
          <a:p>
            <a:pPr marL="342900" indent="-342900">
              <a:buAutoNum type="arabicPeriod"/>
            </a:pPr>
            <a:endParaRPr lang="en-US" sz="1400" dirty="0"/>
          </a:p>
          <a:p>
            <a:pPr marL="342900" indent="-342900">
              <a:buAutoNum type="arabicPeriod"/>
            </a:pPr>
            <a:r>
              <a:rPr lang="en-US" sz="1400" dirty="0"/>
              <a:t>I tended to over-react to situations</a:t>
            </a:r>
          </a:p>
          <a:p>
            <a:pPr marL="342900" indent="-342900">
              <a:buAutoNum type="arabicPeriod"/>
            </a:pPr>
            <a:endParaRPr lang="en-US" sz="1400" dirty="0"/>
          </a:p>
          <a:p>
            <a:pPr marL="342900" indent="-342900">
              <a:buAutoNum type="arabicPeriod"/>
            </a:pPr>
            <a:r>
              <a:rPr lang="en-US" sz="1400" dirty="0"/>
              <a:t>I experienced trembling</a:t>
            </a:r>
          </a:p>
          <a:p>
            <a:pPr marL="342900" indent="-342900">
              <a:buAutoNum type="arabicPeriod"/>
            </a:pPr>
            <a:endParaRPr lang="en-US" sz="1400" dirty="0"/>
          </a:p>
          <a:p>
            <a:pPr marL="342900" indent="-342900">
              <a:buAutoNum type="arabicPeriod"/>
            </a:pPr>
            <a:r>
              <a:rPr lang="en-US" sz="1400" dirty="0"/>
              <a:t>I felt that I was using a lot of nervous energy</a:t>
            </a:r>
          </a:p>
          <a:p>
            <a:pPr marL="342900" indent="-342900">
              <a:buAutoNum type="arabicPeriod"/>
            </a:pPr>
            <a:endParaRPr lang="en-US" sz="1400" dirty="0"/>
          </a:p>
          <a:p>
            <a:pPr marL="342900" indent="-342900">
              <a:buAutoNum type="arabicPeriod"/>
            </a:pPr>
            <a:r>
              <a:rPr lang="en-US" sz="1400" dirty="0"/>
              <a:t>I felt that I had nothing to look forward to</a:t>
            </a:r>
          </a:p>
          <a:p>
            <a:pPr marL="342900" indent="-342900">
              <a:buAutoNum type="arabicPeriod"/>
            </a:pPr>
            <a:endParaRPr lang="en-US" sz="1400" dirty="0"/>
          </a:p>
          <a:p>
            <a:pPr marL="342900" indent="-342900">
              <a:buAutoNum type="arabicPeriod"/>
            </a:pPr>
            <a:r>
              <a:rPr lang="en-US" sz="1400" dirty="0"/>
              <a:t>I found difficult to relax</a:t>
            </a:r>
          </a:p>
          <a:p>
            <a:pPr marL="342900" indent="-342900">
              <a:buAutoNum type="arabicPeriod"/>
            </a:pPr>
            <a:endParaRPr lang="en-US" sz="1400" dirty="0"/>
          </a:p>
          <a:p>
            <a:pPr marL="342900" indent="-342900">
              <a:buAutoNum type="arabicPeriod"/>
            </a:pPr>
            <a:r>
              <a:rPr lang="en-US" sz="1400" dirty="0"/>
              <a:t>I felt I was close to panic</a:t>
            </a:r>
          </a:p>
          <a:p>
            <a:pPr marL="342900" indent="-342900">
              <a:buAutoNum type="arabicPeriod"/>
            </a:pPr>
            <a:endParaRPr lang="en-US" sz="1400" dirty="0"/>
          </a:p>
          <a:p>
            <a:pPr marL="342900" indent="-342900">
              <a:buAutoNum type="arabicPeriod"/>
            </a:pPr>
            <a:r>
              <a:rPr lang="en-US" sz="1400" dirty="0"/>
              <a:t>I felt I wasn't worth much as a person</a:t>
            </a:r>
          </a:p>
          <a:p>
            <a:pPr marL="342900" indent="-342900">
              <a:buAutoNum type="arabicPeriod"/>
            </a:pPr>
            <a:endParaRPr lang="en-US" sz="1400" dirty="0"/>
          </a:p>
          <a:p>
            <a:pPr marL="342900" indent="-342900">
              <a:buAutoNum type="arabicPeriod"/>
            </a:pPr>
            <a:endParaRPr lang="en-US" sz="1400" dirty="0"/>
          </a:p>
        </p:txBody>
      </p:sp>
      <p:grpSp>
        <p:nvGrpSpPr>
          <p:cNvPr id="68" name="Group 67">
            <a:extLst>
              <a:ext uri="{FF2B5EF4-FFF2-40B4-BE49-F238E27FC236}">
                <a16:creationId xmlns:a16="http://schemas.microsoft.com/office/drawing/2014/main" id="{A4DC6459-EE7B-0CFE-74EE-3E23E0630F94}"/>
              </a:ext>
            </a:extLst>
          </p:cNvPr>
          <p:cNvGrpSpPr/>
          <p:nvPr/>
        </p:nvGrpSpPr>
        <p:grpSpPr>
          <a:xfrm>
            <a:off x="4356774" y="5396091"/>
            <a:ext cx="2196354" cy="307777"/>
            <a:chOff x="1102659" y="2485013"/>
            <a:chExt cx="2196354" cy="307777"/>
          </a:xfrm>
        </p:grpSpPr>
        <p:sp>
          <p:nvSpPr>
            <p:cNvPr id="69" name="TextBox 68">
              <a:extLst>
                <a:ext uri="{FF2B5EF4-FFF2-40B4-BE49-F238E27FC236}">
                  <a16:creationId xmlns:a16="http://schemas.microsoft.com/office/drawing/2014/main" id="{60D7E6C9-4A58-F9FF-BD1B-BE371FB5F8AA}"/>
                </a:ext>
              </a:extLst>
            </p:cNvPr>
            <p:cNvSpPr txBox="1"/>
            <p:nvPr/>
          </p:nvSpPr>
          <p:spPr>
            <a:xfrm>
              <a:off x="1102659" y="2485013"/>
              <a:ext cx="2196354" cy="307777"/>
            </a:xfrm>
            <a:prstGeom prst="rect">
              <a:avLst/>
            </a:prstGeom>
            <a:noFill/>
          </p:spPr>
          <p:txBody>
            <a:bodyPr wrap="square" rtlCol="0">
              <a:spAutoFit/>
            </a:bodyPr>
            <a:lstStyle/>
            <a:p>
              <a:r>
                <a:rPr lang="en-MY" sz="1400" dirty="0"/>
                <a:t>1.          2.          3.          4.  </a:t>
              </a:r>
            </a:p>
          </p:txBody>
        </p:sp>
        <p:sp>
          <p:nvSpPr>
            <p:cNvPr id="70" name="Oval 69">
              <a:extLst>
                <a:ext uri="{FF2B5EF4-FFF2-40B4-BE49-F238E27FC236}">
                  <a16:creationId xmlns:a16="http://schemas.microsoft.com/office/drawing/2014/main" id="{53811EB9-EDF7-5416-39B4-67474F11DF9B}"/>
                </a:ext>
              </a:extLst>
            </p:cNvPr>
            <p:cNvSpPr/>
            <p:nvPr/>
          </p:nvSpPr>
          <p:spPr>
            <a:xfrm>
              <a:off x="1389812"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1" name="Oval 70">
              <a:extLst>
                <a:ext uri="{FF2B5EF4-FFF2-40B4-BE49-F238E27FC236}">
                  <a16:creationId xmlns:a16="http://schemas.microsoft.com/office/drawing/2014/main" id="{08AA1C8E-FE54-1E3C-C8B6-49C95AEF5BB9}"/>
                </a:ext>
              </a:extLst>
            </p:cNvPr>
            <p:cNvSpPr/>
            <p:nvPr/>
          </p:nvSpPr>
          <p:spPr>
            <a:xfrm>
              <a:off x="1918799"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2" name="Oval 71">
              <a:extLst>
                <a:ext uri="{FF2B5EF4-FFF2-40B4-BE49-F238E27FC236}">
                  <a16:creationId xmlns:a16="http://schemas.microsoft.com/office/drawing/2014/main" id="{3BFDD3F3-65D7-E318-372B-6F5517867F7A}"/>
                </a:ext>
              </a:extLst>
            </p:cNvPr>
            <p:cNvSpPr/>
            <p:nvPr/>
          </p:nvSpPr>
          <p:spPr>
            <a:xfrm>
              <a:off x="2447786"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3" name="Oval 72">
              <a:extLst>
                <a:ext uri="{FF2B5EF4-FFF2-40B4-BE49-F238E27FC236}">
                  <a16:creationId xmlns:a16="http://schemas.microsoft.com/office/drawing/2014/main" id="{83EBB228-7B3C-8F51-EB4E-012BAE2DC95E}"/>
                </a:ext>
              </a:extLst>
            </p:cNvPr>
            <p:cNvSpPr/>
            <p:nvPr/>
          </p:nvSpPr>
          <p:spPr>
            <a:xfrm>
              <a:off x="2976773"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74" name="Group 73">
            <a:extLst>
              <a:ext uri="{FF2B5EF4-FFF2-40B4-BE49-F238E27FC236}">
                <a16:creationId xmlns:a16="http://schemas.microsoft.com/office/drawing/2014/main" id="{7920E246-EBF3-E41C-9B1C-8BFDAED965E7}"/>
              </a:ext>
            </a:extLst>
          </p:cNvPr>
          <p:cNvGrpSpPr/>
          <p:nvPr/>
        </p:nvGrpSpPr>
        <p:grpSpPr>
          <a:xfrm>
            <a:off x="4356774" y="4954417"/>
            <a:ext cx="2196354" cy="307777"/>
            <a:chOff x="1102659" y="2485013"/>
            <a:chExt cx="2196354" cy="307777"/>
          </a:xfrm>
        </p:grpSpPr>
        <p:sp>
          <p:nvSpPr>
            <p:cNvPr id="75" name="TextBox 74">
              <a:extLst>
                <a:ext uri="{FF2B5EF4-FFF2-40B4-BE49-F238E27FC236}">
                  <a16:creationId xmlns:a16="http://schemas.microsoft.com/office/drawing/2014/main" id="{596A4DFC-3575-715C-A4C4-E30C189453A4}"/>
                </a:ext>
              </a:extLst>
            </p:cNvPr>
            <p:cNvSpPr txBox="1"/>
            <p:nvPr/>
          </p:nvSpPr>
          <p:spPr>
            <a:xfrm>
              <a:off x="1102659" y="2485013"/>
              <a:ext cx="2196354" cy="307777"/>
            </a:xfrm>
            <a:prstGeom prst="rect">
              <a:avLst/>
            </a:prstGeom>
            <a:noFill/>
          </p:spPr>
          <p:txBody>
            <a:bodyPr wrap="square" rtlCol="0">
              <a:spAutoFit/>
            </a:bodyPr>
            <a:lstStyle/>
            <a:p>
              <a:r>
                <a:rPr lang="en-MY" sz="1400" dirty="0"/>
                <a:t>1.          2.          3.          4.  </a:t>
              </a:r>
            </a:p>
          </p:txBody>
        </p:sp>
        <p:sp>
          <p:nvSpPr>
            <p:cNvPr id="76" name="Oval 75">
              <a:extLst>
                <a:ext uri="{FF2B5EF4-FFF2-40B4-BE49-F238E27FC236}">
                  <a16:creationId xmlns:a16="http://schemas.microsoft.com/office/drawing/2014/main" id="{0DD9CAEB-D472-90FC-62F0-71AEEA59312C}"/>
                </a:ext>
              </a:extLst>
            </p:cNvPr>
            <p:cNvSpPr/>
            <p:nvPr/>
          </p:nvSpPr>
          <p:spPr>
            <a:xfrm>
              <a:off x="1389812"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7" name="Oval 76">
              <a:extLst>
                <a:ext uri="{FF2B5EF4-FFF2-40B4-BE49-F238E27FC236}">
                  <a16:creationId xmlns:a16="http://schemas.microsoft.com/office/drawing/2014/main" id="{B9759500-22D3-9DD6-2779-4922C65B5F34}"/>
                </a:ext>
              </a:extLst>
            </p:cNvPr>
            <p:cNvSpPr/>
            <p:nvPr/>
          </p:nvSpPr>
          <p:spPr>
            <a:xfrm>
              <a:off x="1918799"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8" name="Oval 77">
              <a:extLst>
                <a:ext uri="{FF2B5EF4-FFF2-40B4-BE49-F238E27FC236}">
                  <a16:creationId xmlns:a16="http://schemas.microsoft.com/office/drawing/2014/main" id="{AD5C9582-BD5D-DFA9-35C7-6282B074E793}"/>
                </a:ext>
              </a:extLst>
            </p:cNvPr>
            <p:cNvSpPr/>
            <p:nvPr/>
          </p:nvSpPr>
          <p:spPr>
            <a:xfrm>
              <a:off x="2447786"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9" name="Oval 78">
              <a:extLst>
                <a:ext uri="{FF2B5EF4-FFF2-40B4-BE49-F238E27FC236}">
                  <a16:creationId xmlns:a16="http://schemas.microsoft.com/office/drawing/2014/main" id="{2B50E646-8E54-A4C2-0A60-BB1326F8E615}"/>
                </a:ext>
              </a:extLst>
            </p:cNvPr>
            <p:cNvSpPr/>
            <p:nvPr/>
          </p:nvSpPr>
          <p:spPr>
            <a:xfrm>
              <a:off x="2976773"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80" name="Group 79">
            <a:extLst>
              <a:ext uri="{FF2B5EF4-FFF2-40B4-BE49-F238E27FC236}">
                <a16:creationId xmlns:a16="http://schemas.microsoft.com/office/drawing/2014/main" id="{4ACA8E63-8648-4C40-8259-7B9B3FB5D0D6}"/>
              </a:ext>
            </a:extLst>
          </p:cNvPr>
          <p:cNvGrpSpPr/>
          <p:nvPr/>
        </p:nvGrpSpPr>
        <p:grpSpPr>
          <a:xfrm>
            <a:off x="4356774" y="4510468"/>
            <a:ext cx="2196354" cy="307777"/>
            <a:chOff x="1102659" y="2485013"/>
            <a:chExt cx="2196354" cy="307777"/>
          </a:xfrm>
        </p:grpSpPr>
        <p:sp>
          <p:nvSpPr>
            <p:cNvPr id="81" name="TextBox 80">
              <a:extLst>
                <a:ext uri="{FF2B5EF4-FFF2-40B4-BE49-F238E27FC236}">
                  <a16:creationId xmlns:a16="http://schemas.microsoft.com/office/drawing/2014/main" id="{EB3C851D-6FBC-428F-64AA-EEB902642890}"/>
                </a:ext>
              </a:extLst>
            </p:cNvPr>
            <p:cNvSpPr txBox="1"/>
            <p:nvPr/>
          </p:nvSpPr>
          <p:spPr>
            <a:xfrm>
              <a:off x="1102659" y="2485013"/>
              <a:ext cx="2196354" cy="307777"/>
            </a:xfrm>
            <a:prstGeom prst="rect">
              <a:avLst/>
            </a:prstGeom>
            <a:noFill/>
          </p:spPr>
          <p:txBody>
            <a:bodyPr wrap="square" rtlCol="0">
              <a:spAutoFit/>
            </a:bodyPr>
            <a:lstStyle/>
            <a:p>
              <a:r>
                <a:rPr lang="en-MY" sz="1400" dirty="0"/>
                <a:t>1.          2.          3.          4.  </a:t>
              </a:r>
            </a:p>
          </p:txBody>
        </p:sp>
        <p:sp>
          <p:nvSpPr>
            <p:cNvPr id="82" name="Oval 81">
              <a:extLst>
                <a:ext uri="{FF2B5EF4-FFF2-40B4-BE49-F238E27FC236}">
                  <a16:creationId xmlns:a16="http://schemas.microsoft.com/office/drawing/2014/main" id="{7CBD6EA2-2BB8-1783-B70D-164822CF18EA}"/>
                </a:ext>
              </a:extLst>
            </p:cNvPr>
            <p:cNvSpPr/>
            <p:nvPr/>
          </p:nvSpPr>
          <p:spPr>
            <a:xfrm>
              <a:off x="1389812"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3" name="Oval 82">
              <a:extLst>
                <a:ext uri="{FF2B5EF4-FFF2-40B4-BE49-F238E27FC236}">
                  <a16:creationId xmlns:a16="http://schemas.microsoft.com/office/drawing/2014/main" id="{B298D7F3-6A51-B7B6-80A1-652283839BDC}"/>
                </a:ext>
              </a:extLst>
            </p:cNvPr>
            <p:cNvSpPr/>
            <p:nvPr/>
          </p:nvSpPr>
          <p:spPr>
            <a:xfrm>
              <a:off x="1918799"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4" name="Oval 83">
              <a:extLst>
                <a:ext uri="{FF2B5EF4-FFF2-40B4-BE49-F238E27FC236}">
                  <a16:creationId xmlns:a16="http://schemas.microsoft.com/office/drawing/2014/main" id="{DFC5FD04-5A1B-F9FB-F814-0F93C227ECFF}"/>
                </a:ext>
              </a:extLst>
            </p:cNvPr>
            <p:cNvSpPr/>
            <p:nvPr/>
          </p:nvSpPr>
          <p:spPr>
            <a:xfrm>
              <a:off x="2447786"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5" name="Oval 84">
              <a:extLst>
                <a:ext uri="{FF2B5EF4-FFF2-40B4-BE49-F238E27FC236}">
                  <a16:creationId xmlns:a16="http://schemas.microsoft.com/office/drawing/2014/main" id="{2F7E01FC-CC1E-A949-680A-5A3A47442C1A}"/>
                </a:ext>
              </a:extLst>
            </p:cNvPr>
            <p:cNvSpPr/>
            <p:nvPr/>
          </p:nvSpPr>
          <p:spPr>
            <a:xfrm>
              <a:off x="2976773" y="2566901"/>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grpSp>
      <p:cxnSp>
        <p:nvCxnSpPr>
          <p:cNvPr id="3" name="Straight Connector 2">
            <a:extLst>
              <a:ext uri="{FF2B5EF4-FFF2-40B4-BE49-F238E27FC236}">
                <a16:creationId xmlns:a16="http://schemas.microsoft.com/office/drawing/2014/main" id="{F64305B7-EB24-28B4-2DB8-2C1921023B0F}"/>
              </a:ext>
            </a:extLst>
          </p:cNvPr>
          <p:cNvCxnSpPr>
            <a:cxnSpLocks/>
          </p:cNvCxnSpPr>
          <p:nvPr/>
        </p:nvCxnSpPr>
        <p:spPr>
          <a:xfrm>
            <a:off x="8077200" y="2142535"/>
            <a:ext cx="0" cy="387171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B59DF1-DD6C-A1D4-7B3E-FD5DD1431E8C}"/>
              </a:ext>
            </a:extLst>
          </p:cNvPr>
          <p:cNvCxnSpPr/>
          <p:nvPr/>
        </p:nvCxnSpPr>
        <p:spPr>
          <a:xfrm>
            <a:off x="8077200" y="2179929"/>
            <a:ext cx="0" cy="4661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Action Button: Blank 14">
            <a:hlinkClick r:id="rId3" action="ppaction://hlinksldjump" highlightClick="1"/>
            <a:extLst>
              <a:ext uri="{FF2B5EF4-FFF2-40B4-BE49-F238E27FC236}">
                <a16:creationId xmlns:a16="http://schemas.microsoft.com/office/drawing/2014/main" id="{E79BA085-5E2D-8622-2D56-9B34EB8A35AD}"/>
              </a:ext>
            </a:extLst>
          </p:cNvPr>
          <p:cNvSpPr/>
          <p:nvPr/>
        </p:nvSpPr>
        <p:spPr>
          <a:xfrm>
            <a:off x="6918688" y="5971864"/>
            <a:ext cx="1013012" cy="303178"/>
          </a:xfrm>
          <a:prstGeom prst="actionButtonBlan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MY" dirty="0">
                <a:solidFill>
                  <a:schemeClr val="bg1"/>
                </a:solidFill>
              </a:rPr>
              <a:t>Submit</a:t>
            </a:r>
          </a:p>
        </p:txBody>
      </p:sp>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06E651F6-77C9-C7D3-6100-10DF97586EF6}"/>
                  </a:ext>
                </a:extLst>
              </p14:cNvPr>
              <p14:cNvContentPartPr/>
              <p14:nvPr/>
            </p14:nvContentPartPr>
            <p14:xfrm>
              <a:off x="5773341" y="2564019"/>
              <a:ext cx="360" cy="360"/>
            </p14:xfrm>
          </p:contentPart>
        </mc:Choice>
        <mc:Fallback xmlns="">
          <p:pic>
            <p:nvPicPr>
              <p:cNvPr id="19" name="Ink 18">
                <a:extLst>
                  <a:ext uri="{FF2B5EF4-FFF2-40B4-BE49-F238E27FC236}">
                    <a16:creationId xmlns:a16="http://schemas.microsoft.com/office/drawing/2014/main" id="{06E651F6-77C9-C7D3-6100-10DF97586EF6}"/>
                  </a:ext>
                </a:extLst>
              </p:cNvPr>
              <p:cNvPicPr/>
              <p:nvPr/>
            </p:nvPicPr>
            <p:blipFill>
              <a:blip r:embed="rId5"/>
              <a:stretch>
                <a:fillRect/>
              </a:stretch>
            </p:blipFill>
            <p:spPr>
              <a:xfrm>
                <a:off x="5755341" y="2546019"/>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BB21E883-47E6-A3DD-4229-2C4572AEE423}"/>
                  </a:ext>
                </a:extLst>
              </p14:cNvPr>
              <p14:cNvContentPartPr/>
              <p14:nvPr/>
            </p14:nvContentPartPr>
            <p14:xfrm>
              <a:off x="6302181" y="2975859"/>
              <a:ext cx="360" cy="360"/>
            </p14:xfrm>
          </p:contentPart>
        </mc:Choice>
        <mc:Fallback xmlns="">
          <p:pic>
            <p:nvPicPr>
              <p:cNvPr id="22" name="Ink 21">
                <a:extLst>
                  <a:ext uri="{FF2B5EF4-FFF2-40B4-BE49-F238E27FC236}">
                    <a16:creationId xmlns:a16="http://schemas.microsoft.com/office/drawing/2014/main" id="{BB21E883-47E6-A3DD-4229-2C4572AEE423}"/>
                  </a:ext>
                </a:extLst>
              </p:cNvPr>
              <p:cNvPicPr/>
              <p:nvPr/>
            </p:nvPicPr>
            <p:blipFill>
              <a:blip r:embed="rId5"/>
              <a:stretch>
                <a:fillRect/>
              </a:stretch>
            </p:blipFill>
            <p:spPr>
              <a:xfrm>
                <a:off x="6284541" y="2958219"/>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E08E322C-C0BF-912F-C187-C4059A871256}"/>
                  </a:ext>
                </a:extLst>
              </p14:cNvPr>
              <p14:cNvContentPartPr/>
              <p14:nvPr/>
            </p14:nvContentPartPr>
            <p14:xfrm>
              <a:off x="5253141" y="3433419"/>
              <a:ext cx="360" cy="360"/>
            </p14:xfrm>
          </p:contentPart>
        </mc:Choice>
        <mc:Fallback xmlns="">
          <p:pic>
            <p:nvPicPr>
              <p:cNvPr id="23" name="Ink 22">
                <a:extLst>
                  <a:ext uri="{FF2B5EF4-FFF2-40B4-BE49-F238E27FC236}">
                    <a16:creationId xmlns:a16="http://schemas.microsoft.com/office/drawing/2014/main" id="{E08E322C-C0BF-912F-C187-C4059A871256}"/>
                  </a:ext>
                </a:extLst>
              </p:cNvPr>
              <p:cNvPicPr/>
              <p:nvPr/>
            </p:nvPicPr>
            <p:blipFill>
              <a:blip r:embed="rId5"/>
              <a:stretch>
                <a:fillRect/>
              </a:stretch>
            </p:blipFill>
            <p:spPr>
              <a:xfrm>
                <a:off x="5235141" y="3415779"/>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CB345D1B-1C73-8416-3BE4-51AE0DA449E3}"/>
                  </a:ext>
                </a:extLst>
              </p14:cNvPr>
              <p14:cNvContentPartPr/>
              <p14:nvPr/>
            </p14:nvContentPartPr>
            <p14:xfrm>
              <a:off x="6302181" y="3818979"/>
              <a:ext cx="360" cy="360"/>
            </p14:xfrm>
          </p:contentPart>
        </mc:Choice>
        <mc:Fallback xmlns="">
          <p:pic>
            <p:nvPicPr>
              <p:cNvPr id="24" name="Ink 23">
                <a:extLst>
                  <a:ext uri="{FF2B5EF4-FFF2-40B4-BE49-F238E27FC236}">
                    <a16:creationId xmlns:a16="http://schemas.microsoft.com/office/drawing/2014/main" id="{CB345D1B-1C73-8416-3BE4-51AE0DA449E3}"/>
                  </a:ext>
                </a:extLst>
              </p:cNvPr>
              <p:cNvPicPr/>
              <p:nvPr/>
            </p:nvPicPr>
            <p:blipFill>
              <a:blip r:embed="rId5"/>
              <a:stretch>
                <a:fillRect/>
              </a:stretch>
            </p:blipFill>
            <p:spPr>
              <a:xfrm>
                <a:off x="6284541" y="3800979"/>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E8BE46C7-1BE5-7465-1489-F382DCB654C7}"/>
                  </a:ext>
                </a:extLst>
              </p14:cNvPr>
              <p14:cNvContentPartPr/>
              <p14:nvPr/>
            </p14:nvContentPartPr>
            <p14:xfrm>
              <a:off x="5781981" y="4258179"/>
              <a:ext cx="360" cy="360"/>
            </p14:xfrm>
          </p:contentPart>
        </mc:Choice>
        <mc:Fallback xmlns="">
          <p:pic>
            <p:nvPicPr>
              <p:cNvPr id="25" name="Ink 24">
                <a:extLst>
                  <a:ext uri="{FF2B5EF4-FFF2-40B4-BE49-F238E27FC236}">
                    <a16:creationId xmlns:a16="http://schemas.microsoft.com/office/drawing/2014/main" id="{E8BE46C7-1BE5-7465-1489-F382DCB654C7}"/>
                  </a:ext>
                </a:extLst>
              </p:cNvPr>
              <p:cNvPicPr/>
              <p:nvPr/>
            </p:nvPicPr>
            <p:blipFill>
              <a:blip r:embed="rId5"/>
              <a:stretch>
                <a:fillRect/>
              </a:stretch>
            </p:blipFill>
            <p:spPr>
              <a:xfrm>
                <a:off x="5764341" y="4240179"/>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9F175A10-31B2-7B09-6083-64BF60BED1F7}"/>
                  </a:ext>
                </a:extLst>
              </p14:cNvPr>
              <p14:cNvContentPartPr/>
              <p14:nvPr/>
            </p14:nvContentPartPr>
            <p14:xfrm>
              <a:off x="4732941" y="4661739"/>
              <a:ext cx="360" cy="360"/>
            </p14:xfrm>
          </p:contentPart>
        </mc:Choice>
        <mc:Fallback xmlns="">
          <p:pic>
            <p:nvPicPr>
              <p:cNvPr id="26" name="Ink 25">
                <a:extLst>
                  <a:ext uri="{FF2B5EF4-FFF2-40B4-BE49-F238E27FC236}">
                    <a16:creationId xmlns:a16="http://schemas.microsoft.com/office/drawing/2014/main" id="{9F175A10-31B2-7B09-6083-64BF60BED1F7}"/>
                  </a:ext>
                </a:extLst>
              </p:cNvPr>
              <p:cNvPicPr/>
              <p:nvPr/>
            </p:nvPicPr>
            <p:blipFill>
              <a:blip r:embed="rId5"/>
              <a:stretch>
                <a:fillRect/>
              </a:stretch>
            </p:blipFill>
            <p:spPr>
              <a:xfrm>
                <a:off x="4715301" y="4643739"/>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Ink 26">
                <a:extLst>
                  <a:ext uri="{FF2B5EF4-FFF2-40B4-BE49-F238E27FC236}">
                    <a16:creationId xmlns:a16="http://schemas.microsoft.com/office/drawing/2014/main" id="{69810E42-595F-A017-73E5-AB3602F7F7F0}"/>
                  </a:ext>
                </a:extLst>
              </p14:cNvPr>
              <p14:cNvContentPartPr/>
              <p14:nvPr/>
            </p14:nvContentPartPr>
            <p14:xfrm>
              <a:off x="5781981" y="5118579"/>
              <a:ext cx="360" cy="360"/>
            </p14:xfrm>
          </p:contentPart>
        </mc:Choice>
        <mc:Fallback xmlns="">
          <p:pic>
            <p:nvPicPr>
              <p:cNvPr id="27" name="Ink 26">
                <a:extLst>
                  <a:ext uri="{FF2B5EF4-FFF2-40B4-BE49-F238E27FC236}">
                    <a16:creationId xmlns:a16="http://schemas.microsoft.com/office/drawing/2014/main" id="{69810E42-595F-A017-73E5-AB3602F7F7F0}"/>
                  </a:ext>
                </a:extLst>
              </p:cNvPr>
              <p:cNvPicPr/>
              <p:nvPr/>
            </p:nvPicPr>
            <p:blipFill>
              <a:blip r:embed="rId5"/>
              <a:stretch>
                <a:fillRect/>
              </a:stretch>
            </p:blipFill>
            <p:spPr>
              <a:xfrm>
                <a:off x="5764341" y="5100939"/>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D7BE9A8D-B3A5-378C-71A7-640C9E5D525B}"/>
                  </a:ext>
                </a:extLst>
              </p14:cNvPr>
              <p14:cNvContentPartPr/>
              <p14:nvPr/>
            </p14:nvContentPartPr>
            <p14:xfrm>
              <a:off x="5781981" y="5566779"/>
              <a:ext cx="360" cy="360"/>
            </p14:xfrm>
          </p:contentPart>
        </mc:Choice>
        <mc:Fallback xmlns="">
          <p:pic>
            <p:nvPicPr>
              <p:cNvPr id="28" name="Ink 27">
                <a:extLst>
                  <a:ext uri="{FF2B5EF4-FFF2-40B4-BE49-F238E27FC236}">
                    <a16:creationId xmlns:a16="http://schemas.microsoft.com/office/drawing/2014/main" id="{D7BE9A8D-B3A5-378C-71A7-640C9E5D525B}"/>
                  </a:ext>
                </a:extLst>
              </p:cNvPr>
              <p:cNvPicPr/>
              <p:nvPr/>
            </p:nvPicPr>
            <p:blipFill>
              <a:blip r:embed="rId5"/>
              <a:stretch>
                <a:fillRect/>
              </a:stretch>
            </p:blipFill>
            <p:spPr>
              <a:xfrm>
                <a:off x="5764341" y="5548779"/>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Ink 28">
                <a:extLst>
                  <a:ext uri="{FF2B5EF4-FFF2-40B4-BE49-F238E27FC236}">
                    <a16:creationId xmlns:a16="http://schemas.microsoft.com/office/drawing/2014/main" id="{9F990C2A-4E19-5915-86FE-918A57C22481}"/>
                  </a:ext>
                </a:extLst>
              </p14:cNvPr>
              <p14:cNvContentPartPr/>
              <p14:nvPr/>
            </p14:nvContentPartPr>
            <p14:xfrm>
              <a:off x="5244141" y="5996979"/>
              <a:ext cx="360" cy="360"/>
            </p14:xfrm>
          </p:contentPart>
        </mc:Choice>
        <mc:Fallback xmlns="">
          <p:pic>
            <p:nvPicPr>
              <p:cNvPr id="29" name="Ink 28">
                <a:extLst>
                  <a:ext uri="{FF2B5EF4-FFF2-40B4-BE49-F238E27FC236}">
                    <a16:creationId xmlns:a16="http://schemas.microsoft.com/office/drawing/2014/main" id="{9F990C2A-4E19-5915-86FE-918A57C22481}"/>
                  </a:ext>
                </a:extLst>
              </p:cNvPr>
              <p:cNvPicPr/>
              <p:nvPr/>
            </p:nvPicPr>
            <p:blipFill>
              <a:blip r:embed="rId5"/>
              <a:stretch>
                <a:fillRect/>
              </a:stretch>
            </p:blipFill>
            <p:spPr>
              <a:xfrm>
                <a:off x="5226501" y="5979339"/>
                <a:ext cx="36000" cy="36000"/>
              </a:xfrm>
              <a:prstGeom prst="rect">
                <a:avLst/>
              </a:prstGeom>
            </p:spPr>
          </p:pic>
        </mc:Fallback>
      </mc:AlternateContent>
    </p:spTree>
    <p:extLst>
      <p:ext uri="{BB962C8B-B14F-4D97-AF65-F5344CB8AC3E}">
        <p14:creationId xmlns:p14="http://schemas.microsoft.com/office/powerpoint/2010/main" val="1878394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67E2950-812D-E420-ECC9-B06801A2D522}"/>
              </a:ext>
            </a:extLst>
          </p:cNvPr>
          <p:cNvSpPr/>
          <p:nvPr/>
        </p:nvSpPr>
        <p:spPr>
          <a:xfrm>
            <a:off x="3756000" y="197964"/>
            <a:ext cx="4680000" cy="6480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7" name="Rectangle: Rounded Corners 6">
            <a:extLst>
              <a:ext uri="{FF2B5EF4-FFF2-40B4-BE49-F238E27FC236}">
                <a16:creationId xmlns:a16="http://schemas.microsoft.com/office/drawing/2014/main" id="{391D46BB-0603-DCF3-D93B-A5019D1A7E6A}"/>
              </a:ext>
            </a:extLst>
          </p:cNvPr>
          <p:cNvSpPr/>
          <p:nvPr/>
        </p:nvSpPr>
        <p:spPr>
          <a:xfrm>
            <a:off x="3936000" y="377964"/>
            <a:ext cx="4320000" cy="6120000"/>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MY" dirty="0"/>
          </a:p>
        </p:txBody>
      </p:sp>
      <p:sp>
        <p:nvSpPr>
          <p:cNvPr id="9" name="Rectangle: Top Corners Rounded 8">
            <a:extLst>
              <a:ext uri="{FF2B5EF4-FFF2-40B4-BE49-F238E27FC236}">
                <a16:creationId xmlns:a16="http://schemas.microsoft.com/office/drawing/2014/main" id="{82A1219B-C6AC-AB82-DC86-FE07F319D7D9}"/>
              </a:ext>
            </a:extLst>
          </p:cNvPr>
          <p:cNvSpPr/>
          <p:nvPr/>
        </p:nvSpPr>
        <p:spPr>
          <a:xfrm rot="10800000">
            <a:off x="5349688" y="377964"/>
            <a:ext cx="1492624" cy="258530"/>
          </a:xfrm>
          <a:prstGeom prst="round2Same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4" name="TextBox 3">
            <a:extLst>
              <a:ext uri="{FF2B5EF4-FFF2-40B4-BE49-F238E27FC236}">
                <a16:creationId xmlns:a16="http://schemas.microsoft.com/office/drawing/2014/main" id="{A618E0F1-1C31-9437-50BA-2E481B860E9B}"/>
              </a:ext>
            </a:extLst>
          </p:cNvPr>
          <p:cNvSpPr txBox="1"/>
          <p:nvPr/>
        </p:nvSpPr>
        <p:spPr>
          <a:xfrm>
            <a:off x="4069976" y="816495"/>
            <a:ext cx="3361765" cy="369332"/>
          </a:xfrm>
          <a:prstGeom prst="rect">
            <a:avLst/>
          </a:prstGeom>
          <a:noFill/>
        </p:spPr>
        <p:txBody>
          <a:bodyPr wrap="square" rtlCol="0">
            <a:spAutoFit/>
          </a:bodyPr>
          <a:lstStyle/>
          <a:p>
            <a:r>
              <a:rPr lang="en-MY" dirty="0">
                <a:solidFill>
                  <a:schemeClr val="accent4">
                    <a:lumMod val="60000"/>
                    <a:lumOff val="40000"/>
                  </a:schemeClr>
                </a:solidFill>
              </a:rPr>
              <a:t>Quick personality assessment</a:t>
            </a:r>
          </a:p>
        </p:txBody>
      </p:sp>
      <p:sp>
        <p:nvSpPr>
          <p:cNvPr id="6" name="TextBox 5">
            <a:extLst>
              <a:ext uri="{FF2B5EF4-FFF2-40B4-BE49-F238E27FC236}">
                <a16:creationId xmlns:a16="http://schemas.microsoft.com/office/drawing/2014/main" id="{C5BD40BB-6268-CE37-9F87-B746E4704143}"/>
              </a:ext>
            </a:extLst>
          </p:cNvPr>
          <p:cNvSpPr txBox="1"/>
          <p:nvPr/>
        </p:nvSpPr>
        <p:spPr>
          <a:xfrm>
            <a:off x="4249976" y="1185827"/>
            <a:ext cx="3693458" cy="923330"/>
          </a:xfrm>
          <a:prstGeom prst="rect">
            <a:avLst/>
          </a:prstGeom>
          <a:solidFill>
            <a:schemeClr val="bg1"/>
          </a:solidFill>
          <a:ln>
            <a:solidFill>
              <a:schemeClr val="bg1"/>
            </a:solidFill>
          </a:ln>
        </p:spPr>
        <p:txBody>
          <a:bodyPr wrap="square" rtlCol="0">
            <a:spAutoFit/>
          </a:bodyPr>
          <a:lstStyle/>
          <a:p>
            <a:pPr algn="ctr"/>
            <a:r>
              <a:rPr lang="en-MY" dirty="0">
                <a:solidFill>
                  <a:schemeClr val="accent4">
                    <a:lumMod val="75000"/>
                  </a:schemeClr>
                </a:solidFill>
              </a:rPr>
              <a:t>Your may have mental health condition of:</a:t>
            </a:r>
          </a:p>
          <a:p>
            <a:pPr algn="ctr"/>
            <a:r>
              <a:rPr lang="en-MY" dirty="0">
                <a:solidFill>
                  <a:schemeClr val="accent4">
                    <a:lumMod val="75000"/>
                  </a:schemeClr>
                </a:solidFill>
              </a:rPr>
              <a:t>{ Anxiety disorder}</a:t>
            </a:r>
          </a:p>
        </p:txBody>
      </p:sp>
      <p:sp>
        <p:nvSpPr>
          <p:cNvPr id="10" name="Action Button: Blank 9">
            <a:hlinkClick r:id="rId2" action="ppaction://hlinksldjump" highlightClick="1"/>
            <a:extLst>
              <a:ext uri="{FF2B5EF4-FFF2-40B4-BE49-F238E27FC236}">
                <a16:creationId xmlns:a16="http://schemas.microsoft.com/office/drawing/2014/main" id="{557A7D59-18DF-7BCE-D8A2-3C07AF6A0217}"/>
              </a:ext>
            </a:extLst>
          </p:cNvPr>
          <p:cNvSpPr/>
          <p:nvPr/>
        </p:nvSpPr>
        <p:spPr>
          <a:xfrm>
            <a:off x="7111783" y="569965"/>
            <a:ext cx="819917" cy="493059"/>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solidFill>
                  <a:schemeClr val="accent4">
                    <a:lumMod val="60000"/>
                    <a:lumOff val="40000"/>
                  </a:schemeClr>
                </a:solidFill>
              </a:rPr>
              <a:t>Return</a:t>
            </a:r>
          </a:p>
        </p:txBody>
      </p:sp>
      <p:sp>
        <p:nvSpPr>
          <p:cNvPr id="13" name="TextBox 12">
            <a:extLst>
              <a:ext uri="{FF2B5EF4-FFF2-40B4-BE49-F238E27FC236}">
                <a16:creationId xmlns:a16="http://schemas.microsoft.com/office/drawing/2014/main" id="{03FE2387-9173-8E2B-C91D-EF7F6D237405}"/>
              </a:ext>
            </a:extLst>
          </p:cNvPr>
          <p:cNvSpPr txBox="1"/>
          <p:nvPr/>
        </p:nvSpPr>
        <p:spPr>
          <a:xfrm>
            <a:off x="4249976" y="2231068"/>
            <a:ext cx="3836189" cy="2585323"/>
          </a:xfrm>
          <a:prstGeom prst="rect">
            <a:avLst/>
          </a:prstGeom>
          <a:noFill/>
        </p:spPr>
        <p:txBody>
          <a:bodyPr wrap="square" rtlCol="0">
            <a:spAutoFit/>
          </a:bodyPr>
          <a:lstStyle/>
          <a:p>
            <a:r>
              <a:rPr lang="en-MY" dirty="0"/>
              <a:t>What is anxiety:</a:t>
            </a:r>
          </a:p>
          <a:p>
            <a:pPr marL="285750" indent="-285750">
              <a:buFont typeface="Arial" panose="020B0604020202020204" pitchFamily="34" charset="0"/>
              <a:buChar char="•"/>
            </a:pPr>
            <a:r>
              <a:rPr lang="en-US" sz="1600" dirty="0"/>
              <a:t>people with anxiety disorders frequently have intense, excessive and persistent worry and fear about everyday situations</a:t>
            </a:r>
          </a:p>
          <a:p>
            <a:pPr marL="285750" indent="-285750">
              <a:buFont typeface="Arial" panose="020B0604020202020204" pitchFamily="34" charset="0"/>
              <a:buChar char="•"/>
            </a:pPr>
            <a:r>
              <a:rPr lang="en-US" sz="1600" dirty="0"/>
              <a:t>These feelings of anxiety and panic interfere with daily activities, are difficult to control, are out of proportion to the actual danger and can last a long time</a:t>
            </a:r>
            <a:endParaRPr lang="en-MY" sz="1600" dirty="0"/>
          </a:p>
        </p:txBody>
      </p:sp>
      <p:cxnSp>
        <p:nvCxnSpPr>
          <p:cNvPr id="16" name="Straight Connector 15">
            <a:extLst>
              <a:ext uri="{FF2B5EF4-FFF2-40B4-BE49-F238E27FC236}">
                <a16:creationId xmlns:a16="http://schemas.microsoft.com/office/drawing/2014/main" id="{758CB3B0-35D4-4A37-B921-BBC4D19A1ECF}"/>
              </a:ext>
            </a:extLst>
          </p:cNvPr>
          <p:cNvCxnSpPr>
            <a:cxnSpLocks/>
          </p:cNvCxnSpPr>
          <p:nvPr/>
        </p:nvCxnSpPr>
        <p:spPr>
          <a:xfrm>
            <a:off x="8077200" y="2483224"/>
            <a:ext cx="0" cy="35310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DDFEAC6-C271-C364-AF6F-6AEA5444C201}"/>
              </a:ext>
            </a:extLst>
          </p:cNvPr>
          <p:cNvCxnSpPr/>
          <p:nvPr/>
        </p:nvCxnSpPr>
        <p:spPr>
          <a:xfrm>
            <a:off x="8077200" y="2554941"/>
            <a:ext cx="0" cy="4661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3819E55-C165-31C3-19A8-C2BA8D8773EB}"/>
              </a:ext>
            </a:extLst>
          </p:cNvPr>
          <p:cNvSpPr txBox="1"/>
          <p:nvPr/>
        </p:nvSpPr>
        <p:spPr>
          <a:xfrm>
            <a:off x="4249976" y="4726074"/>
            <a:ext cx="3836189" cy="1846659"/>
          </a:xfrm>
          <a:prstGeom prst="rect">
            <a:avLst/>
          </a:prstGeom>
          <a:noFill/>
        </p:spPr>
        <p:txBody>
          <a:bodyPr wrap="square" rtlCol="0">
            <a:spAutoFit/>
          </a:bodyPr>
          <a:lstStyle/>
          <a:p>
            <a:r>
              <a:rPr lang="en-MY" dirty="0"/>
              <a:t>Suggestion:</a:t>
            </a:r>
          </a:p>
          <a:p>
            <a:pPr marL="400050" indent="-400050">
              <a:buFont typeface="+mj-lt"/>
              <a:buAutoNum type="romanLcPeriod"/>
            </a:pPr>
            <a:r>
              <a:rPr lang="en-MY" sz="1600" dirty="0"/>
              <a:t>Meet the cured anxiety disorder patient who would like to share their ways in get rid of anxiety disorders.</a:t>
            </a:r>
          </a:p>
          <a:p>
            <a:pPr marL="400050" indent="-400050">
              <a:buFont typeface="+mj-lt"/>
              <a:buAutoNum type="romanLcPeriod"/>
            </a:pPr>
            <a:r>
              <a:rPr lang="en-MY" sz="1600" dirty="0"/>
              <a:t>Watch the video below to get more information and some simple way to cure your anxiety disorder,</a:t>
            </a:r>
          </a:p>
        </p:txBody>
      </p:sp>
    </p:spTree>
    <p:extLst>
      <p:ext uri="{BB962C8B-B14F-4D97-AF65-F5344CB8AC3E}">
        <p14:creationId xmlns:p14="http://schemas.microsoft.com/office/powerpoint/2010/main" val="157791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67E2950-812D-E420-ECC9-B06801A2D522}"/>
              </a:ext>
            </a:extLst>
          </p:cNvPr>
          <p:cNvSpPr/>
          <p:nvPr/>
        </p:nvSpPr>
        <p:spPr>
          <a:xfrm>
            <a:off x="3756000" y="197964"/>
            <a:ext cx="4680000" cy="6480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7" name="Rectangle: Rounded Corners 6">
            <a:extLst>
              <a:ext uri="{FF2B5EF4-FFF2-40B4-BE49-F238E27FC236}">
                <a16:creationId xmlns:a16="http://schemas.microsoft.com/office/drawing/2014/main" id="{391D46BB-0603-DCF3-D93B-A5019D1A7E6A}"/>
              </a:ext>
            </a:extLst>
          </p:cNvPr>
          <p:cNvSpPr/>
          <p:nvPr/>
        </p:nvSpPr>
        <p:spPr>
          <a:xfrm>
            <a:off x="3936000" y="377964"/>
            <a:ext cx="4320000" cy="6120000"/>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MY" dirty="0"/>
          </a:p>
        </p:txBody>
      </p:sp>
      <p:sp>
        <p:nvSpPr>
          <p:cNvPr id="9" name="Rectangle: Top Corners Rounded 8">
            <a:extLst>
              <a:ext uri="{FF2B5EF4-FFF2-40B4-BE49-F238E27FC236}">
                <a16:creationId xmlns:a16="http://schemas.microsoft.com/office/drawing/2014/main" id="{82A1219B-C6AC-AB82-DC86-FE07F319D7D9}"/>
              </a:ext>
            </a:extLst>
          </p:cNvPr>
          <p:cNvSpPr/>
          <p:nvPr/>
        </p:nvSpPr>
        <p:spPr>
          <a:xfrm rot="10800000">
            <a:off x="5349688" y="377964"/>
            <a:ext cx="1492624" cy="258530"/>
          </a:xfrm>
          <a:prstGeom prst="round2Same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2" name="TextBox 1">
            <a:extLst>
              <a:ext uri="{FF2B5EF4-FFF2-40B4-BE49-F238E27FC236}">
                <a16:creationId xmlns:a16="http://schemas.microsoft.com/office/drawing/2014/main" id="{B791618E-57C1-A34E-519D-D09EF35EF762}"/>
              </a:ext>
            </a:extLst>
          </p:cNvPr>
          <p:cNvSpPr txBox="1"/>
          <p:nvPr/>
        </p:nvSpPr>
        <p:spPr>
          <a:xfrm>
            <a:off x="5233147" y="750659"/>
            <a:ext cx="1725706" cy="338554"/>
          </a:xfrm>
          <a:prstGeom prst="rect">
            <a:avLst/>
          </a:prstGeom>
          <a:noFill/>
          <a:ln w="28575">
            <a:solidFill>
              <a:schemeClr val="bg1"/>
            </a:solidFill>
          </a:ln>
        </p:spPr>
        <p:txBody>
          <a:bodyPr wrap="square" rtlCol="0">
            <a:spAutoFit/>
          </a:bodyPr>
          <a:lstStyle/>
          <a:p>
            <a:r>
              <a:rPr lang="en-MY" sz="1600" b="1" dirty="0"/>
              <a:t>Self heal resource</a:t>
            </a:r>
          </a:p>
        </p:txBody>
      </p:sp>
      <p:pic>
        <p:nvPicPr>
          <p:cNvPr id="4" name="Picture 3">
            <a:hlinkClick r:id="rId2" action="ppaction://hlinksldjump"/>
            <a:extLst>
              <a:ext uri="{FF2B5EF4-FFF2-40B4-BE49-F238E27FC236}">
                <a16:creationId xmlns:a16="http://schemas.microsoft.com/office/drawing/2014/main" id="{56BD5770-0F4C-061B-02A8-02E2ECBF87EA}"/>
              </a:ext>
            </a:extLst>
          </p:cNvPr>
          <p:cNvPicPr>
            <a:picLocks noChangeAspect="1"/>
          </p:cNvPicPr>
          <p:nvPr/>
        </p:nvPicPr>
        <p:blipFill>
          <a:blip r:embed="rId3"/>
          <a:stretch>
            <a:fillRect/>
          </a:stretch>
        </p:blipFill>
        <p:spPr>
          <a:xfrm>
            <a:off x="4455829" y="1167490"/>
            <a:ext cx="1260000" cy="1260000"/>
          </a:xfrm>
          <a:prstGeom prst="rect">
            <a:avLst/>
          </a:prstGeom>
        </p:spPr>
      </p:pic>
      <p:pic>
        <p:nvPicPr>
          <p:cNvPr id="6" name="Picture 5">
            <a:hlinkClick r:id="rId4" action="ppaction://hlinksldjump"/>
            <a:extLst>
              <a:ext uri="{FF2B5EF4-FFF2-40B4-BE49-F238E27FC236}">
                <a16:creationId xmlns:a16="http://schemas.microsoft.com/office/drawing/2014/main" id="{425BE0D6-5FD2-1E77-B812-70F63A1A8677}"/>
              </a:ext>
            </a:extLst>
          </p:cNvPr>
          <p:cNvPicPr>
            <a:picLocks noChangeAspect="1"/>
          </p:cNvPicPr>
          <p:nvPr/>
        </p:nvPicPr>
        <p:blipFill>
          <a:blip r:embed="rId5"/>
          <a:stretch>
            <a:fillRect/>
          </a:stretch>
        </p:blipFill>
        <p:spPr>
          <a:xfrm>
            <a:off x="6456000" y="1167490"/>
            <a:ext cx="1260000" cy="1260000"/>
          </a:xfrm>
          <a:prstGeom prst="rect">
            <a:avLst/>
          </a:prstGeom>
        </p:spPr>
      </p:pic>
      <p:pic>
        <p:nvPicPr>
          <p:cNvPr id="17" name="Picture 16">
            <a:extLst>
              <a:ext uri="{FF2B5EF4-FFF2-40B4-BE49-F238E27FC236}">
                <a16:creationId xmlns:a16="http://schemas.microsoft.com/office/drawing/2014/main" id="{659FF97B-ECE8-A260-6BC3-80FF787C41AF}"/>
              </a:ext>
            </a:extLst>
          </p:cNvPr>
          <p:cNvPicPr preferRelativeResize="0">
            <a:picLocks/>
          </p:cNvPicPr>
          <p:nvPr/>
        </p:nvPicPr>
        <p:blipFill>
          <a:blip r:embed="rId6"/>
          <a:stretch>
            <a:fillRect/>
          </a:stretch>
        </p:blipFill>
        <p:spPr>
          <a:xfrm>
            <a:off x="6450003" y="2865902"/>
            <a:ext cx="1260000" cy="1260000"/>
          </a:xfrm>
          <a:prstGeom prst="rect">
            <a:avLst/>
          </a:prstGeom>
        </p:spPr>
      </p:pic>
      <p:pic>
        <p:nvPicPr>
          <p:cNvPr id="18" name="Picture 17">
            <a:hlinkClick r:id="rId7" action="ppaction://hlinksldjump"/>
            <a:extLst>
              <a:ext uri="{FF2B5EF4-FFF2-40B4-BE49-F238E27FC236}">
                <a16:creationId xmlns:a16="http://schemas.microsoft.com/office/drawing/2014/main" id="{B193C980-0371-0DB7-C4C3-28E147DA0F8A}"/>
              </a:ext>
            </a:extLst>
          </p:cNvPr>
          <p:cNvPicPr preferRelativeResize="0">
            <a:picLocks/>
          </p:cNvPicPr>
          <p:nvPr/>
        </p:nvPicPr>
        <p:blipFill>
          <a:blip r:embed="rId8"/>
          <a:stretch>
            <a:fillRect/>
          </a:stretch>
        </p:blipFill>
        <p:spPr>
          <a:xfrm>
            <a:off x="4461598" y="2865902"/>
            <a:ext cx="1260000" cy="1260000"/>
          </a:xfrm>
          <a:prstGeom prst="rect">
            <a:avLst/>
          </a:prstGeom>
        </p:spPr>
      </p:pic>
      <p:sp>
        <p:nvSpPr>
          <p:cNvPr id="19" name="TextBox 18">
            <a:extLst>
              <a:ext uri="{FF2B5EF4-FFF2-40B4-BE49-F238E27FC236}">
                <a16:creationId xmlns:a16="http://schemas.microsoft.com/office/drawing/2014/main" id="{AB46E52D-FFC4-324F-5683-D4F151BFAB12}"/>
              </a:ext>
            </a:extLst>
          </p:cNvPr>
          <p:cNvSpPr txBox="1"/>
          <p:nvPr/>
        </p:nvSpPr>
        <p:spPr>
          <a:xfrm>
            <a:off x="4155169" y="2381323"/>
            <a:ext cx="1861320" cy="461665"/>
          </a:xfrm>
          <a:prstGeom prst="rect">
            <a:avLst/>
          </a:prstGeom>
          <a:noFill/>
        </p:spPr>
        <p:txBody>
          <a:bodyPr wrap="square" rtlCol="0">
            <a:spAutoFit/>
          </a:bodyPr>
          <a:lstStyle/>
          <a:p>
            <a:pPr algn="ctr"/>
            <a:r>
              <a:rPr lang="en-MY" sz="1200" dirty="0"/>
              <a:t>Read some relaxing article that might heal you</a:t>
            </a:r>
          </a:p>
        </p:txBody>
      </p:sp>
      <p:sp>
        <p:nvSpPr>
          <p:cNvPr id="22" name="TextBox 21">
            <a:extLst>
              <a:ext uri="{FF2B5EF4-FFF2-40B4-BE49-F238E27FC236}">
                <a16:creationId xmlns:a16="http://schemas.microsoft.com/office/drawing/2014/main" id="{49E7EE06-6395-5E18-2786-7C5979620086}"/>
              </a:ext>
            </a:extLst>
          </p:cNvPr>
          <p:cNvSpPr txBox="1"/>
          <p:nvPr/>
        </p:nvSpPr>
        <p:spPr>
          <a:xfrm>
            <a:off x="6346180" y="2381323"/>
            <a:ext cx="1483298" cy="461665"/>
          </a:xfrm>
          <a:prstGeom prst="rect">
            <a:avLst/>
          </a:prstGeom>
          <a:noFill/>
        </p:spPr>
        <p:txBody>
          <a:bodyPr wrap="square" rtlCol="0">
            <a:spAutoFit/>
          </a:bodyPr>
          <a:lstStyle/>
          <a:p>
            <a:pPr algn="ctr"/>
            <a:r>
              <a:rPr lang="en-MY" sz="1200" dirty="0"/>
              <a:t>Do a quick 10 minutes meditation</a:t>
            </a:r>
          </a:p>
        </p:txBody>
      </p:sp>
      <p:sp>
        <p:nvSpPr>
          <p:cNvPr id="23" name="TextBox 22">
            <a:extLst>
              <a:ext uri="{FF2B5EF4-FFF2-40B4-BE49-F238E27FC236}">
                <a16:creationId xmlns:a16="http://schemas.microsoft.com/office/drawing/2014/main" id="{9B6A8371-A5F3-B628-1295-E48739108142}"/>
              </a:ext>
            </a:extLst>
          </p:cNvPr>
          <p:cNvSpPr txBox="1"/>
          <p:nvPr/>
        </p:nvSpPr>
        <p:spPr>
          <a:xfrm>
            <a:off x="4276713" y="4059131"/>
            <a:ext cx="1617042" cy="461665"/>
          </a:xfrm>
          <a:prstGeom prst="rect">
            <a:avLst/>
          </a:prstGeom>
          <a:noFill/>
        </p:spPr>
        <p:txBody>
          <a:bodyPr wrap="square" rtlCol="0">
            <a:spAutoFit/>
          </a:bodyPr>
          <a:lstStyle/>
          <a:p>
            <a:pPr algn="ctr"/>
            <a:r>
              <a:rPr lang="en-MY" sz="1200" dirty="0"/>
              <a:t>Play some mini game to calm yourself down</a:t>
            </a:r>
          </a:p>
        </p:txBody>
      </p:sp>
      <p:sp>
        <p:nvSpPr>
          <p:cNvPr id="24" name="TextBox 23">
            <a:extLst>
              <a:ext uri="{FF2B5EF4-FFF2-40B4-BE49-F238E27FC236}">
                <a16:creationId xmlns:a16="http://schemas.microsoft.com/office/drawing/2014/main" id="{376AFE98-4A31-8AE3-518B-6F3F967583B2}"/>
              </a:ext>
            </a:extLst>
          </p:cNvPr>
          <p:cNvSpPr txBox="1"/>
          <p:nvPr/>
        </p:nvSpPr>
        <p:spPr>
          <a:xfrm>
            <a:off x="6354006" y="4056821"/>
            <a:ext cx="1467646" cy="461665"/>
          </a:xfrm>
          <a:prstGeom prst="rect">
            <a:avLst/>
          </a:prstGeom>
          <a:noFill/>
        </p:spPr>
        <p:txBody>
          <a:bodyPr wrap="square" rtlCol="0">
            <a:spAutoFit/>
          </a:bodyPr>
          <a:lstStyle/>
          <a:p>
            <a:pPr algn="ctr"/>
            <a:r>
              <a:rPr lang="en-MY" sz="1200" dirty="0"/>
              <a:t>Watch some funny and joyful video</a:t>
            </a:r>
          </a:p>
        </p:txBody>
      </p:sp>
      <p:sp>
        <p:nvSpPr>
          <p:cNvPr id="26" name="Action Button: Blank 25">
            <a:hlinkClick r:id="rId9" action="ppaction://hlinksldjump" highlightClick="1"/>
            <a:extLst>
              <a:ext uri="{FF2B5EF4-FFF2-40B4-BE49-F238E27FC236}">
                <a16:creationId xmlns:a16="http://schemas.microsoft.com/office/drawing/2014/main" id="{2B08C643-B78C-451A-4B64-B7F066B4A61D}"/>
              </a:ext>
            </a:extLst>
          </p:cNvPr>
          <p:cNvSpPr/>
          <p:nvPr/>
        </p:nvSpPr>
        <p:spPr>
          <a:xfrm>
            <a:off x="7080003" y="596154"/>
            <a:ext cx="819917" cy="493059"/>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solidFill>
                  <a:schemeClr val="accent4">
                    <a:lumMod val="60000"/>
                    <a:lumOff val="40000"/>
                  </a:schemeClr>
                </a:solidFill>
                <a:hlinkClick r:id="rId9" action="ppaction://hlinksldjump"/>
              </a:rPr>
              <a:t>Return</a:t>
            </a:r>
            <a:endParaRPr lang="en-MY" dirty="0">
              <a:solidFill>
                <a:schemeClr val="accent4">
                  <a:lumMod val="60000"/>
                  <a:lumOff val="40000"/>
                </a:schemeClr>
              </a:solidFill>
            </a:endParaRPr>
          </a:p>
        </p:txBody>
      </p:sp>
      <p:pic>
        <p:nvPicPr>
          <p:cNvPr id="3" name="Picture 2">
            <a:extLst>
              <a:ext uri="{FF2B5EF4-FFF2-40B4-BE49-F238E27FC236}">
                <a16:creationId xmlns:a16="http://schemas.microsoft.com/office/drawing/2014/main" id="{CF61B14C-490C-F92D-6FBB-F7F77957844B}"/>
              </a:ext>
            </a:extLst>
          </p:cNvPr>
          <p:cNvPicPr>
            <a:picLocks noChangeAspect="1"/>
          </p:cNvPicPr>
          <p:nvPr/>
        </p:nvPicPr>
        <p:blipFill>
          <a:blip r:embed="rId10"/>
          <a:stretch>
            <a:fillRect/>
          </a:stretch>
        </p:blipFill>
        <p:spPr>
          <a:xfrm>
            <a:off x="5466000" y="4518486"/>
            <a:ext cx="1260000" cy="1260000"/>
          </a:xfrm>
          <a:prstGeom prst="rect">
            <a:avLst/>
          </a:prstGeom>
        </p:spPr>
      </p:pic>
      <p:sp>
        <p:nvSpPr>
          <p:cNvPr id="5" name="TextBox 4">
            <a:extLst>
              <a:ext uri="{FF2B5EF4-FFF2-40B4-BE49-F238E27FC236}">
                <a16:creationId xmlns:a16="http://schemas.microsoft.com/office/drawing/2014/main" id="{DBDC5CF6-DA28-4EEB-3A6C-392C52E06F28}"/>
              </a:ext>
            </a:extLst>
          </p:cNvPr>
          <p:cNvSpPr txBox="1"/>
          <p:nvPr/>
        </p:nvSpPr>
        <p:spPr>
          <a:xfrm>
            <a:off x="5287479" y="5746499"/>
            <a:ext cx="1617042" cy="461665"/>
          </a:xfrm>
          <a:prstGeom prst="rect">
            <a:avLst/>
          </a:prstGeom>
          <a:noFill/>
        </p:spPr>
        <p:txBody>
          <a:bodyPr wrap="square" rtlCol="0">
            <a:spAutoFit/>
          </a:bodyPr>
          <a:lstStyle/>
          <a:p>
            <a:pPr algn="ctr"/>
            <a:r>
              <a:rPr lang="en-MY" sz="1200" dirty="0"/>
              <a:t>Listen to calm and relaxing music</a:t>
            </a:r>
          </a:p>
        </p:txBody>
      </p:sp>
    </p:spTree>
    <p:extLst>
      <p:ext uri="{BB962C8B-B14F-4D97-AF65-F5344CB8AC3E}">
        <p14:creationId xmlns:p14="http://schemas.microsoft.com/office/powerpoint/2010/main" val="294452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7DEFCF3-470C-A964-293D-271FD945E45B}"/>
              </a:ext>
            </a:extLst>
          </p:cNvPr>
          <p:cNvGrpSpPr/>
          <p:nvPr/>
        </p:nvGrpSpPr>
        <p:grpSpPr>
          <a:xfrm>
            <a:off x="3756000" y="197964"/>
            <a:ext cx="4680000" cy="6480000"/>
            <a:chOff x="3756000" y="197964"/>
            <a:chExt cx="4680000" cy="6480000"/>
          </a:xfrm>
        </p:grpSpPr>
        <p:sp>
          <p:nvSpPr>
            <p:cNvPr id="4" name="Rectangle: Rounded Corners 3">
              <a:extLst>
                <a:ext uri="{FF2B5EF4-FFF2-40B4-BE49-F238E27FC236}">
                  <a16:creationId xmlns:a16="http://schemas.microsoft.com/office/drawing/2014/main" id="{A04905FF-93EA-293D-E8D7-E57A26B88FB6}"/>
                </a:ext>
              </a:extLst>
            </p:cNvPr>
            <p:cNvSpPr/>
            <p:nvPr/>
          </p:nvSpPr>
          <p:spPr>
            <a:xfrm>
              <a:off x="3756000" y="197964"/>
              <a:ext cx="4680000" cy="6480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5" name="Rectangle: Rounded Corners 4">
              <a:extLst>
                <a:ext uri="{FF2B5EF4-FFF2-40B4-BE49-F238E27FC236}">
                  <a16:creationId xmlns:a16="http://schemas.microsoft.com/office/drawing/2014/main" id="{A51D8D27-99F1-9B01-FA4F-A4D55C96F935}"/>
                </a:ext>
              </a:extLst>
            </p:cNvPr>
            <p:cNvSpPr/>
            <p:nvPr/>
          </p:nvSpPr>
          <p:spPr>
            <a:xfrm>
              <a:off x="3936000" y="377964"/>
              <a:ext cx="4320000" cy="6120000"/>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MY" dirty="0"/>
            </a:p>
          </p:txBody>
        </p:sp>
        <p:sp>
          <p:nvSpPr>
            <p:cNvPr id="6" name="Rectangle: Top Corners Rounded 5">
              <a:extLst>
                <a:ext uri="{FF2B5EF4-FFF2-40B4-BE49-F238E27FC236}">
                  <a16:creationId xmlns:a16="http://schemas.microsoft.com/office/drawing/2014/main" id="{44998435-6EE1-2DA0-6ABF-A04ADACA107F}"/>
                </a:ext>
              </a:extLst>
            </p:cNvPr>
            <p:cNvSpPr/>
            <p:nvPr/>
          </p:nvSpPr>
          <p:spPr>
            <a:xfrm rot="10800000">
              <a:off x="5349688" y="377964"/>
              <a:ext cx="1492624" cy="258530"/>
            </a:xfrm>
            <a:prstGeom prst="round2Same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E2637A77-DB31-31E4-9983-52BEA8DBBE02}"/>
                </a:ext>
              </a:extLst>
            </p:cNvPr>
            <p:cNvSpPr txBox="1"/>
            <p:nvPr/>
          </p:nvSpPr>
          <p:spPr>
            <a:xfrm>
              <a:off x="5233147" y="750659"/>
              <a:ext cx="1725706" cy="338554"/>
            </a:xfrm>
            <a:prstGeom prst="rect">
              <a:avLst/>
            </a:prstGeom>
            <a:noFill/>
            <a:ln w="28575">
              <a:solidFill>
                <a:schemeClr val="bg1"/>
              </a:solidFill>
            </a:ln>
          </p:spPr>
          <p:txBody>
            <a:bodyPr wrap="square" rtlCol="0">
              <a:spAutoFit/>
            </a:bodyPr>
            <a:lstStyle/>
            <a:p>
              <a:r>
                <a:rPr lang="en-MY" sz="1600" b="1" dirty="0"/>
                <a:t>Self heal resource</a:t>
              </a:r>
            </a:p>
          </p:txBody>
        </p:sp>
        <p:pic>
          <p:nvPicPr>
            <p:cNvPr id="8" name="Picture 7">
              <a:extLst>
                <a:ext uri="{FF2B5EF4-FFF2-40B4-BE49-F238E27FC236}">
                  <a16:creationId xmlns:a16="http://schemas.microsoft.com/office/drawing/2014/main" id="{345DC3E8-E998-E0AD-4CA2-43CEC2B95367}"/>
                </a:ext>
              </a:extLst>
            </p:cNvPr>
            <p:cNvPicPr>
              <a:picLocks noChangeAspect="1"/>
            </p:cNvPicPr>
            <p:nvPr/>
          </p:nvPicPr>
          <p:blipFill>
            <a:blip r:embed="rId2"/>
            <a:stretch>
              <a:fillRect/>
            </a:stretch>
          </p:blipFill>
          <p:spPr>
            <a:xfrm>
              <a:off x="4392803" y="616712"/>
              <a:ext cx="602653" cy="602653"/>
            </a:xfrm>
            <a:prstGeom prst="rect">
              <a:avLst/>
            </a:prstGeom>
          </p:spPr>
        </p:pic>
        <p:sp>
          <p:nvSpPr>
            <p:cNvPr id="16" name="Action Button: Blank 15">
              <a:hlinkClick r:id="rId3" action="ppaction://hlinksldjump" highlightClick="1"/>
              <a:extLst>
                <a:ext uri="{FF2B5EF4-FFF2-40B4-BE49-F238E27FC236}">
                  <a16:creationId xmlns:a16="http://schemas.microsoft.com/office/drawing/2014/main" id="{2A563635-622C-86D3-D836-7A9215AF3EDF}"/>
                </a:ext>
              </a:extLst>
            </p:cNvPr>
            <p:cNvSpPr/>
            <p:nvPr/>
          </p:nvSpPr>
          <p:spPr>
            <a:xfrm>
              <a:off x="7080003" y="596154"/>
              <a:ext cx="819917" cy="493059"/>
            </a:xfrm>
            <a:prstGeom prst="actionButtonBlank">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solidFill>
                    <a:schemeClr val="accent4">
                      <a:lumMod val="60000"/>
                      <a:lumOff val="40000"/>
                    </a:schemeClr>
                  </a:solidFill>
                  <a:hlinkClick r:id="rId4" action="ppaction://hlinksldjump"/>
                </a:rPr>
                <a:t>Return</a:t>
              </a:r>
              <a:endParaRPr lang="en-MY" dirty="0">
                <a:solidFill>
                  <a:schemeClr val="accent4">
                    <a:lumMod val="60000"/>
                    <a:lumOff val="40000"/>
                  </a:schemeClr>
                </a:solidFill>
              </a:endParaRPr>
            </a:p>
          </p:txBody>
        </p:sp>
        <p:sp>
          <p:nvSpPr>
            <p:cNvPr id="19" name="Rectangle: Rounded Corners 18">
              <a:extLst>
                <a:ext uri="{FF2B5EF4-FFF2-40B4-BE49-F238E27FC236}">
                  <a16:creationId xmlns:a16="http://schemas.microsoft.com/office/drawing/2014/main" id="{CA7255D2-C6D4-7448-CCC2-AA52E7CD52A1}"/>
                </a:ext>
              </a:extLst>
            </p:cNvPr>
            <p:cNvSpPr/>
            <p:nvPr/>
          </p:nvSpPr>
          <p:spPr>
            <a:xfrm>
              <a:off x="4423905" y="1327961"/>
              <a:ext cx="3426250" cy="48735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MY" dirty="0"/>
            </a:p>
          </p:txBody>
        </p:sp>
        <p:sp>
          <p:nvSpPr>
            <p:cNvPr id="21" name="TextBox 20">
              <a:extLst>
                <a:ext uri="{FF2B5EF4-FFF2-40B4-BE49-F238E27FC236}">
                  <a16:creationId xmlns:a16="http://schemas.microsoft.com/office/drawing/2014/main" id="{30E95236-A661-C958-5379-5755457BC23D}"/>
                </a:ext>
              </a:extLst>
            </p:cNvPr>
            <p:cNvSpPr txBox="1"/>
            <p:nvPr/>
          </p:nvSpPr>
          <p:spPr>
            <a:xfrm>
              <a:off x="4709680" y="1496053"/>
              <a:ext cx="2854699" cy="4616648"/>
            </a:xfrm>
            <a:prstGeom prst="rect">
              <a:avLst/>
            </a:prstGeom>
            <a:noFill/>
          </p:spPr>
          <p:txBody>
            <a:bodyPr wrap="square" rtlCol="0">
              <a:spAutoFit/>
            </a:bodyPr>
            <a:lstStyle/>
            <a:p>
              <a:r>
                <a:rPr lang="en-MY" sz="1400" dirty="0"/>
                <a:t>In the hustle and bustle of our daily lives, finding moments of tranquillity can be a powerful antidote to the stresses that weigh on our minds. Amidst the chaos, it's crucial to carve out spaces for mental healing and rejuvenation.</a:t>
              </a:r>
            </a:p>
            <a:p>
              <a:endParaRPr lang="en-MY" sz="1400" dirty="0"/>
            </a:p>
            <a:p>
              <a:r>
                <a:rPr lang="en-MY" sz="1400" dirty="0"/>
                <a:t>One of the simplest yet profoundly effective methods to soothe the mind is through mindful breathing. Take a few minutes each day to sit in a quiet space, close your eyes, and focus on your breath. Inhale deeply, feeling the air fill your lungs, and exhale slowly, releasing any tension. This practice not only calms the nervous system but also brings your attention to the present moment, away from the worries of the past or the uncertainties of the future.</a:t>
              </a:r>
            </a:p>
          </p:txBody>
        </p:sp>
      </p:grpSp>
    </p:spTree>
    <p:extLst>
      <p:ext uri="{BB962C8B-B14F-4D97-AF65-F5344CB8AC3E}">
        <p14:creationId xmlns:p14="http://schemas.microsoft.com/office/powerpoint/2010/main" val="2936700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700</Words>
  <Application>Microsoft Office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Austin See Yong Hui</dc:creator>
  <cp:lastModifiedBy>SIOH YING YI</cp:lastModifiedBy>
  <cp:revision>9</cp:revision>
  <dcterms:created xsi:type="dcterms:W3CDTF">2023-11-22T02:38:21Z</dcterms:created>
  <dcterms:modified xsi:type="dcterms:W3CDTF">2023-11-29T15:48:48Z</dcterms:modified>
</cp:coreProperties>
</file>