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5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68" r:id="rId10"/>
    <p:sldId id="282" r:id="rId11"/>
    <p:sldId id="283" r:id="rId12"/>
    <p:sldId id="280" r:id="rId13"/>
    <p:sldId id="281" r:id="rId14"/>
  </p:sldIdLst>
  <p:sldSz cx="9144000" cy="6858000" type="screen4x3"/>
  <p:notesSz cx="6797675" cy="9874250"/>
  <p:defaultTextStyle>
    <a:defPPr>
      <a:defRPr lang="ko-KR"/>
    </a:defPPr>
    <a:lvl1pPr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97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DC485-0B90-465F-B903-DDD5FFF9BD82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1E60D-C40C-4408-AEF9-F5F0294138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61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1E60D-C40C-4408-AEF9-F5F02941384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24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en-US" altLang="ko-KR" sz="2000">
                <a:ea typeface="굴림" pitchFamily="50" charset="-127"/>
              </a:rPr>
              <a:t>Sogang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30000"/>
              </a:spcBef>
              <a:buClr>
                <a:srgbClr val="FC0128"/>
              </a:buClr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77D19F4C-20E7-499F-A23E-1970C8FBF4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E4C32DA-E01A-403F-8214-FEC48B288B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80400" cy="8747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95288" y="1557338"/>
            <a:ext cx="8280400" cy="4824412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68B387A-B549-4C8D-A2DA-0E4C9C2691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3675063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Dept. of Computer Science, Sogang Univ.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7B44A-54A8-4725-9E5E-6961917672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7223" y="304800"/>
            <a:ext cx="7718451" cy="8207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28662" y="1285860"/>
            <a:ext cx="3924300" cy="47513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29190" y="1285860"/>
            <a:ext cx="3924300" cy="47513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367506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9D9DBB3-DF5C-41EC-BE99-E97C8BF97F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73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4857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4071942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4348" y="257174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2307457B-34A4-43E3-98E1-44AA9D7547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03ECCE5-4B57-4F78-B007-33D2DAC84C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6164BE82-5F62-4BA9-9A04-10B2EA53E2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166A0C3C-4A57-4508-9BE4-5B6427BB0CE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608FB8C6-83B1-4137-9268-655DDA221B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428604"/>
            <a:ext cx="8329641" cy="5715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1285860"/>
            <a:ext cx="5111262" cy="48403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285861"/>
            <a:ext cx="3008435" cy="4840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573731B-82E2-4576-9C7F-24E8DA824F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92E2F1E-3021-4476-BE82-E317DE772F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Slide </a:t>
            </a:r>
            <a:r>
              <a:rPr lang="en-US" altLang="ko-KR" dirty="0" err="1" smtClean="0"/>
              <a:t>TitleFirst</a:t>
            </a:r>
            <a:r>
              <a:rPr lang="en-US" altLang="ko-KR" dirty="0" smtClean="0"/>
              <a:t> Line</a:t>
            </a:r>
          </a:p>
        </p:txBody>
      </p:sp>
      <p:pic>
        <p:nvPicPr>
          <p:cNvPr id="1030" name="Picture 29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ko-KR" altLang="en-US" sz="1200" dirty="0">
                <a:ea typeface="굴림" pitchFamily="50" charset="-127"/>
              </a:rPr>
              <a:t>컴퓨터 공학 설계 및 실험 </a:t>
            </a:r>
            <a:r>
              <a:rPr kumimoji="0" lang="en-US" altLang="ko-KR" sz="1200" dirty="0">
                <a:ea typeface="굴림" pitchFamily="50" charset="-127"/>
              </a:rPr>
              <a:t>1</a:t>
            </a:r>
            <a:endParaRPr kumimoji="0" lang="en-US" altLang="ko-KR" sz="20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934325" y="6500813"/>
            <a:ext cx="985838" cy="30480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1079D2C5-1B99-4A7E-8E8C-78BC768BA0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1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  <p:sldLayoutId id="2147484500" r:id="rId12"/>
    <p:sldLayoutId id="2147484502" r:id="rId13"/>
    <p:sldLayoutId id="214748450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ea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0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hiark.greenend.org.uk/~sgtatham/putty/download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kldp.net/projects/iputty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 smtClean="0"/>
              <a:t>주차 과제 안내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(Unix Shell Programming)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과제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grpSp>
        <p:nvGrpSpPr>
          <p:cNvPr id="5" name="그룹 4"/>
          <p:cNvGrpSpPr/>
          <p:nvPr/>
        </p:nvGrpSpPr>
        <p:grpSpPr>
          <a:xfrm>
            <a:off x="1141081" y="2071688"/>
            <a:ext cx="7186944" cy="3292475"/>
            <a:chOff x="1141081" y="2071688"/>
            <a:chExt cx="7186944" cy="3292475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647825" y="2071688"/>
              <a:ext cx="6680200" cy="3292475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$ls</a:t>
              </a:r>
            </a:p>
            <a:p>
              <a:pPr algn="l"/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Apple.txt BABO 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LoWerCase</a:t>
              </a:r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 Upper utol.sh 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sweetPotato.Exe</a:t>
              </a:r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 </a:t>
              </a:r>
            </a:p>
            <a:p>
              <a:pPr algn="l"/>
              <a:endParaRPr lang="en-US" altLang="ko-KR" dirty="0">
                <a:solidFill>
                  <a:srgbClr val="000000"/>
                </a:solidFill>
                <a:ea typeface="맑은 고딕 Semilight" panose="020B0502040204020203" pitchFamily="50" charset="-127"/>
              </a:endParaRPr>
            </a:p>
            <a:p>
              <a:pPr algn="l"/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$./utol.sh</a:t>
              </a:r>
            </a:p>
            <a:p>
              <a:pPr algn="l"/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working directory:</a:t>
              </a:r>
            </a:p>
            <a:p>
              <a:pPr algn="l"/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 /home/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jhyang</a:t>
              </a:r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/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ULdata</a:t>
              </a:r>
              <a:endParaRPr lang="en-US" altLang="ko-KR" dirty="0">
                <a:solidFill>
                  <a:srgbClr val="000000"/>
                </a:solidFill>
                <a:ea typeface="맑은 고딕 Semilight" panose="020B0502040204020203" pitchFamily="50" charset="-127"/>
              </a:endParaRPr>
            </a:p>
            <a:p>
              <a:pPr algn="l"/>
              <a:endParaRPr lang="en-US" altLang="ko-KR" dirty="0">
                <a:solidFill>
                  <a:srgbClr val="000000"/>
                </a:solidFill>
                <a:ea typeface="맑은 고딕 Semilight" panose="020B0502040204020203" pitchFamily="50" charset="-127"/>
              </a:endParaRPr>
            </a:p>
            <a:p>
              <a:pPr algn="l"/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$ls</a:t>
              </a:r>
            </a:p>
            <a:p>
              <a:pPr algn="l"/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aPPLE.TXT 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babo</a:t>
              </a:r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lOwERcASE</a:t>
              </a:r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uPPER</a:t>
              </a:r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 UTOL.SH 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SWEETpOTATO.eXE</a:t>
              </a:r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141081" y="2071688"/>
              <a:ext cx="3642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solidFill>
                    <a:schemeClr val="hlink"/>
                  </a:solidFill>
                  <a:ea typeface="맑은 고딕 Semilight" panose="020B0502040204020203" pitchFamily="50" charset="-127"/>
                </a:rPr>
                <a:t>예</a:t>
              </a:r>
              <a:endParaRPr lang="en-US" altLang="ko-KR" sz="1400" dirty="0">
                <a:ea typeface="맑은 고딕 Semilight" panose="020B050204020402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154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7" y="367506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1</a:t>
            </a:r>
            <a:r>
              <a:rPr lang="ko-KR" altLang="en-US" dirty="0" smtClean="0"/>
              <a:t>주차 과제</a:t>
            </a:r>
            <a:endParaRPr lang="ko-KR" alt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pPr algn="just"/>
            <a:r>
              <a:rPr lang="ko-KR" altLang="en-US" sz="2000" dirty="0"/>
              <a:t>힌트</a:t>
            </a:r>
          </a:p>
          <a:p>
            <a:pPr lvl="1" algn="just"/>
            <a:r>
              <a:rPr lang="ko-KR" altLang="en-US" sz="1800" dirty="0"/>
              <a:t>디렉토리 내의 모든 파일 </a:t>
            </a:r>
            <a:r>
              <a:rPr lang="en-US" altLang="ko-KR" sz="1800" dirty="0"/>
              <a:t>access:</a:t>
            </a:r>
          </a:p>
          <a:p>
            <a:pPr lvl="1" algn="just"/>
            <a:endParaRPr lang="en-US" altLang="ko-KR" sz="1800" dirty="0"/>
          </a:p>
          <a:p>
            <a:pPr lvl="1" algn="just"/>
            <a:endParaRPr lang="en-US" altLang="ko-KR" sz="1800" dirty="0"/>
          </a:p>
          <a:p>
            <a:pPr lvl="1" algn="just"/>
            <a:endParaRPr lang="en-US" altLang="ko-KR" sz="1800" dirty="0"/>
          </a:p>
          <a:p>
            <a:pPr lvl="1" algn="just"/>
            <a:endParaRPr lang="en-US" altLang="ko-KR" sz="1800" dirty="0"/>
          </a:p>
          <a:p>
            <a:pPr lvl="1" algn="just"/>
            <a:r>
              <a:rPr lang="ko-KR" altLang="en-US" sz="1800" dirty="0"/>
              <a:t>파일이름 변경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tr</a:t>
            </a:r>
            <a:r>
              <a:rPr lang="en-US" altLang="ko-KR" sz="1800" dirty="0"/>
              <a:t> (translate/delete characters) </a:t>
            </a:r>
            <a:r>
              <a:rPr lang="ko-KR" altLang="en-US" sz="1800" dirty="0"/>
              <a:t>사용</a:t>
            </a:r>
          </a:p>
          <a:p>
            <a:pPr lvl="1" algn="just"/>
            <a:endParaRPr lang="ko-KR" altLang="en-US" sz="1800" dirty="0"/>
          </a:p>
          <a:p>
            <a:pPr lvl="1" algn="just"/>
            <a:endParaRPr lang="ko-KR" altLang="en-US" sz="1800" dirty="0"/>
          </a:p>
          <a:p>
            <a:pPr algn="just"/>
            <a:r>
              <a:rPr lang="ko-KR" altLang="en-US" sz="2000" dirty="0"/>
              <a:t>주의사항</a:t>
            </a:r>
          </a:p>
          <a:p>
            <a:pPr lvl="1" algn="just"/>
            <a:r>
              <a:rPr lang="ko-KR" altLang="en-US" sz="1800" dirty="0"/>
              <a:t>디렉토리 </a:t>
            </a:r>
            <a:r>
              <a:rPr lang="en-US" altLang="ko-KR" sz="1800" dirty="0"/>
              <a:t>input</a:t>
            </a:r>
            <a:r>
              <a:rPr lang="ko-KR" altLang="en-US" sz="1800" dirty="0"/>
              <a:t>이 있는 경우에는 해당 디렉토리가 존재하는지 </a:t>
            </a:r>
            <a:r>
              <a:rPr lang="en-US" altLang="ko-KR" sz="1800" dirty="0"/>
              <a:t>(</a:t>
            </a:r>
            <a:r>
              <a:rPr lang="ko-KR" altLang="en-US" sz="1800" dirty="0"/>
              <a:t>혹은 존재해도 갈 수 있는지</a:t>
            </a:r>
            <a:r>
              <a:rPr lang="en-US" altLang="ko-KR" sz="1800" dirty="0"/>
              <a:t>) </a:t>
            </a:r>
            <a:r>
              <a:rPr lang="ko-KR" altLang="en-US" sz="1800" dirty="0"/>
              <a:t>확인하고 </a:t>
            </a:r>
            <a:r>
              <a:rPr lang="en-US" altLang="ko-KR" sz="1800" dirty="0"/>
              <a:t>change directory</a:t>
            </a:r>
            <a:r>
              <a:rPr lang="ko-KR" altLang="en-US" sz="1800" dirty="0"/>
              <a:t>가 불가능하면 </a:t>
            </a:r>
            <a:r>
              <a:rPr lang="en-US" altLang="ko-KR" sz="1800" dirty="0"/>
              <a:t>error message</a:t>
            </a:r>
            <a:r>
              <a:rPr lang="ko-KR" altLang="en-US" sz="1800" dirty="0"/>
              <a:t>를 주어야 한다</a:t>
            </a:r>
            <a:r>
              <a:rPr lang="en-US" altLang="ko-KR" sz="1800" dirty="0"/>
              <a:t>.</a:t>
            </a:r>
          </a:p>
        </p:txBody>
      </p:sp>
      <p:sp>
        <p:nvSpPr>
          <p:cNvPr id="61444" name="Text Box 13"/>
          <p:cNvSpPr txBox="1">
            <a:spLocks noChangeArrowheads="1"/>
          </p:cNvSpPr>
          <p:nvPr/>
        </p:nvSpPr>
        <p:spPr bwMode="auto">
          <a:xfrm>
            <a:off x="4714875" y="1928813"/>
            <a:ext cx="930275" cy="144621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>
                <a:solidFill>
                  <a:srgbClr val="000000"/>
                </a:solidFill>
              </a:rPr>
              <a:t>for i in *</a:t>
            </a:r>
          </a:p>
          <a:p>
            <a:pPr algn="l"/>
            <a:r>
              <a:rPr lang="en-US" altLang="ko-KR">
                <a:solidFill>
                  <a:srgbClr val="000000"/>
                </a:solidFill>
              </a:rPr>
              <a:t>do</a:t>
            </a:r>
          </a:p>
          <a:p>
            <a:pPr algn="l"/>
            <a:r>
              <a:rPr lang="en-US" altLang="ko-KR">
                <a:solidFill>
                  <a:srgbClr val="000000"/>
                </a:solidFill>
              </a:rPr>
              <a:t>    …</a:t>
            </a:r>
          </a:p>
          <a:p>
            <a:pPr algn="l"/>
            <a:r>
              <a:rPr lang="en-US" altLang="ko-KR">
                <a:solidFill>
                  <a:srgbClr val="000000"/>
                </a:solidFill>
              </a:rPr>
              <a:t>done</a:t>
            </a:r>
          </a:p>
        </p:txBody>
      </p:sp>
      <p:sp>
        <p:nvSpPr>
          <p:cNvPr id="61445" name="Text Box 14"/>
          <p:cNvSpPr txBox="1">
            <a:spLocks noChangeArrowheads="1"/>
          </p:cNvSpPr>
          <p:nvPr/>
        </p:nvSpPr>
        <p:spPr bwMode="auto">
          <a:xfrm>
            <a:off x="4711700" y="3914775"/>
            <a:ext cx="1498600" cy="339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>
                <a:solidFill>
                  <a:srgbClr val="000000"/>
                </a:solidFill>
              </a:rPr>
              <a:t>tr char1 char2 </a:t>
            </a:r>
          </a:p>
        </p:txBody>
      </p:sp>
      <p:sp>
        <p:nvSpPr>
          <p:cNvPr id="61446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4D8C3912-4A64-41B8-AB86-51191616233E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206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992218" y="1295384"/>
            <a:ext cx="801846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 pitchFamily="2" charset="2"/>
              <a:buChar char="n"/>
              <a:defRPr kumimoji="1" sz="2400" b="1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Monotype Sorts" pitchFamily="2" charset="2"/>
              <a:buChar char="t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Monotype Sorts" pitchFamily="2" charset="2"/>
              <a:buChar char="l"/>
              <a:defRPr kumimoji="1" sz="18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r>
              <a:rPr lang="ko-KR" altLang="en-US" kern="0" dirty="0" smtClean="0"/>
              <a:t>제출 방식</a:t>
            </a:r>
            <a:endParaRPr lang="en-US" altLang="ko-KR" kern="0" dirty="0" smtClean="0"/>
          </a:p>
          <a:p>
            <a:pPr>
              <a:buFont typeface="Monotype Sorts" pitchFamily="2" charset="2"/>
              <a:buNone/>
            </a:pPr>
            <a:r>
              <a:rPr lang="en-US" altLang="ko-KR" kern="0" dirty="0" smtClean="0"/>
              <a:t>- </a:t>
            </a:r>
            <a:r>
              <a:rPr lang="ko-KR" altLang="en-US" kern="0" dirty="0" smtClean="0"/>
              <a:t>메일 제목 </a:t>
            </a:r>
            <a:r>
              <a:rPr lang="en-US" altLang="ko-KR" kern="0" dirty="0" smtClean="0"/>
              <a:t>: </a:t>
            </a:r>
          </a:p>
          <a:p>
            <a:pPr>
              <a:buFont typeface="Monotype Sorts" pitchFamily="2" charset="2"/>
              <a:buNone/>
            </a:pPr>
            <a:r>
              <a:rPr lang="en-US" altLang="ko-KR" kern="0" dirty="0" smtClean="0"/>
              <a:t>    </a:t>
            </a:r>
            <a:r>
              <a:rPr lang="ko-KR" altLang="en-US" kern="0" dirty="0" smtClean="0"/>
              <a:t>사이버 캠퍼스 양식 따라갈 것 </a:t>
            </a:r>
            <a:endParaRPr lang="en-US" altLang="ko-KR" kern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273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</a:t>
            </a:r>
            <a:r>
              <a:rPr lang="ko-KR" altLang="en-US" dirty="0" smtClean="0"/>
              <a:t>및 </a:t>
            </a:r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제출 </a:t>
            </a:r>
            <a:r>
              <a:rPr lang="ko-KR" altLang="en-US" smtClean="0"/>
              <a:t>사이버 </a:t>
            </a:r>
            <a:r>
              <a:rPr lang="ko-KR" altLang="en-US" dirty="0" smtClean="0"/>
              <a:t>캠퍼스 제출 </a:t>
            </a:r>
            <a:endParaRPr lang="en-US" altLang="ko-KR" dirty="0" smtClean="0"/>
          </a:p>
          <a:p>
            <a:r>
              <a:rPr lang="ko-KR" altLang="en-US" dirty="0" smtClean="0"/>
              <a:t>제출 기한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사이버 캠퍼스 제출기한 참고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late </a:t>
            </a:r>
            <a:r>
              <a:rPr lang="ko-KR" altLang="en-US" dirty="0" smtClean="0"/>
              <a:t>안받음</a:t>
            </a:r>
            <a:r>
              <a:rPr lang="en-US" altLang="ko-KR" dirty="0" smtClean="0"/>
              <a:t>. late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점 처리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보고서도 마찬가지 사이버캠퍼스 제출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918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putty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대표적인 터미널 어플리케이션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터미널은 명령을 칠 수 있는 </a:t>
            </a:r>
            <a:r>
              <a:rPr lang="ko-KR" altLang="en-US" dirty="0" err="1" smtClean="0"/>
              <a:t>프롬포트를</a:t>
            </a:r>
            <a:r>
              <a:rPr lang="ko-KR" altLang="en-US" dirty="0" smtClean="0"/>
              <a:t> 얘기함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/>
              <a:t>영문 </a:t>
            </a:r>
            <a:r>
              <a:rPr lang="en-US" altLang="ko-KR" dirty="0" smtClean="0"/>
              <a:t>putty</a:t>
            </a:r>
            <a:r>
              <a:rPr lang="ko-KR" altLang="en-US" dirty="0" smtClean="0"/>
              <a:t>가 원래 나왔으나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최근에는 한글로도 이용이 가능하게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putty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1143008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http://www.chiark.greenend.org.uk/~sgtatham/putty/download.html</a:t>
            </a:r>
            <a:endParaRPr 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2071678"/>
            <a:ext cx="5392687" cy="407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putty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http://kldp.net/projects/iputty/download/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857364"/>
            <a:ext cx="7550320" cy="4089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putty </a:t>
            </a:r>
            <a:r>
              <a:rPr lang="ko-KR" altLang="en-US" dirty="0" smtClean="0"/>
              <a:t>접속하기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285860"/>
            <a:ext cx="4314933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2" y="1285859"/>
            <a:ext cx="4286280" cy="4825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putty </a:t>
            </a:r>
            <a:r>
              <a:rPr lang="ko-KR" altLang="en-US" dirty="0" smtClean="0"/>
              <a:t>접속하기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검은 창이 뜨면 위 표시줄에 오른쪽 클릭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한글인 경우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유니코드 전환</a:t>
            </a:r>
            <a:r>
              <a:rPr lang="en-US" altLang="ko-KR" dirty="0" smtClean="0"/>
              <a:t>(U) </a:t>
            </a:r>
            <a:r>
              <a:rPr lang="ko-KR" altLang="en-US" dirty="0" smtClean="0"/>
              <a:t>클릭 뒤 사용하면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2143116"/>
            <a:ext cx="5786478" cy="414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putty </a:t>
            </a:r>
            <a:r>
              <a:rPr lang="ko-KR" altLang="en-US" dirty="0" smtClean="0"/>
              <a:t>접속하기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714488"/>
            <a:ext cx="5857916" cy="463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39818" y="1142984"/>
            <a:ext cx="801846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 pitchFamily="2" charset="2"/>
              <a:buChar char="n"/>
              <a:tabLst/>
              <a:defRPr/>
            </a:pPr>
            <a:r>
              <a:rPr kumimoji="1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검은 창이 뜨면 위 표시줄에 오른쪽 클릭</a:t>
            </a: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1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영문인 경우</a:t>
            </a:r>
            <a:r>
              <a:rPr lang="en-US" altLang="ko-KR" sz="2400" kern="0" dirty="0" smtClean="0">
                <a:latin typeface="+mn-ea"/>
                <a:ea typeface="+mn-ea"/>
              </a:rPr>
              <a:t>)</a:t>
            </a:r>
            <a:endParaRPr kumimoji="1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putty </a:t>
            </a:r>
            <a:r>
              <a:rPr lang="ko-KR" altLang="en-US" dirty="0" smtClean="0"/>
              <a:t>접속하기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인코딩</a:t>
            </a:r>
            <a:r>
              <a:rPr lang="ko-KR" altLang="en-US" dirty="0" smtClean="0"/>
              <a:t> 설정 변경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1643050"/>
            <a:ext cx="406114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 smtClean="0"/>
              <a:t>주차 과제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66738" y="1268413"/>
            <a:ext cx="7983537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 pitchFamily="2" charset="2"/>
              <a:buChar char="n"/>
              <a:defRPr kumimoji="1" sz="2400" b="1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Monotype Sorts" pitchFamily="2" charset="2"/>
              <a:buChar char="t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Monotype Sorts" pitchFamily="2" charset="2"/>
              <a:buChar char="l"/>
              <a:defRPr kumimoji="1" sz="18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algn="just"/>
            <a:r>
              <a:rPr lang="ko-KR" altLang="en-US" sz="2000" kern="0" smtClean="0"/>
              <a:t>파일명에서 대문자는 소문자로</a:t>
            </a:r>
            <a:r>
              <a:rPr lang="en-US" altLang="ko-KR" sz="2000" kern="0" smtClean="0"/>
              <a:t>, </a:t>
            </a:r>
            <a:r>
              <a:rPr lang="ko-KR" altLang="en-US" sz="2000" kern="0" smtClean="0"/>
              <a:t>소문자는 대문자로 바꾸기</a:t>
            </a:r>
          </a:p>
          <a:p>
            <a:pPr lvl="1" algn="just"/>
            <a:r>
              <a:rPr lang="ko-KR" altLang="en-US" sz="1800" b="0" kern="0" smtClean="0">
                <a:solidFill>
                  <a:srgbClr val="000000"/>
                </a:solidFill>
              </a:rPr>
              <a:t>특정 디렉토리 내에 있는 모든 파일들을 대문자 </a:t>
            </a:r>
            <a:r>
              <a:rPr lang="ko-KR" altLang="en-US" sz="1800" b="0" kern="0" smtClean="0">
                <a:solidFill>
                  <a:srgbClr val="000000"/>
                </a:solidFill>
                <a:sym typeface="Wingdings" pitchFamily="2" charset="2"/>
              </a:rPr>
              <a:t> 소문자로 </a:t>
            </a:r>
            <a:r>
              <a:rPr lang="ko-KR" altLang="en-US" sz="1800" b="0" kern="0" smtClean="0">
                <a:solidFill>
                  <a:srgbClr val="000000"/>
                </a:solidFill>
              </a:rPr>
              <a:t>바꾸는 스크립트를 작성한다</a:t>
            </a:r>
            <a:r>
              <a:rPr lang="en-US" altLang="ko-KR" sz="1800" b="0" kern="0" smtClean="0">
                <a:solidFill>
                  <a:srgbClr val="000000"/>
                </a:solidFill>
              </a:rPr>
              <a:t>.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ko-KR" sz="1800" b="0" kern="0" smtClean="0">
                <a:solidFill>
                  <a:schemeClr val="folHlink"/>
                </a:solidFill>
              </a:rPr>
              <a:t>	</a:t>
            </a:r>
            <a:endParaRPr lang="en-US" altLang="ko-KR" sz="1800" b="0" kern="0" smtClean="0">
              <a:solidFill>
                <a:srgbClr val="000000"/>
              </a:solidFill>
            </a:endParaRPr>
          </a:p>
          <a:p>
            <a:pPr algn="just"/>
            <a:r>
              <a:rPr lang="ko-KR" altLang="en-US" sz="2000" kern="0" smtClean="0"/>
              <a:t>입출력</a:t>
            </a:r>
          </a:p>
          <a:p>
            <a:pPr lvl="1" algn="just"/>
            <a:r>
              <a:rPr lang="ko-KR" altLang="en-US" sz="1800" b="0" kern="0" smtClean="0">
                <a:solidFill>
                  <a:srgbClr val="000000"/>
                </a:solidFill>
              </a:rPr>
              <a:t>입력</a:t>
            </a:r>
            <a:r>
              <a:rPr lang="en-US" altLang="ko-KR" sz="1800" b="0" kern="0" smtClean="0">
                <a:solidFill>
                  <a:srgbClr val="000000"/>
                </a:solidFill>
              </a:rPr>
              <a:t>: </a:t>
            </a:r>
            <a:r>
              <a:rPr lang="ko-KR" altLang="en-US" sz="1800" b="0" kern="0" smtClean="0">
                <a:solidFill>
                  <a:srgbClr val="000000"/>
                </a:solidFill>
              </a:rPr>
              <a:t>스크립트를 수행하면 수행하고자 하는 디렉토리의 위치를 사용자로 부터 받는다</a:t>
            </a:r>
            <a:r>
              <a:rPr lang="en-US" altLang="ko-KR" sz="1800" b="0" kern="0" smtClean="0">
                <a:solidFill>
                  <a:srgbClr val="000000"/>
                </a:solidFill>
              </a:rPr>
              <a:t>. </a:t>
            </a:r>
            <a:r>
              <a:rPr lang="ko-KR" altLang="en-US" sz="1800" b="0" kern="0" smtClean="0">
                <a:solidFill>
                  <a:srgbClr val="000000"/>
                </a:solidFill>
              </a:rPr>
              <a:t>아무것도 입력하지 않고 </a:t>
            </a:r>
            <a:r>
              <a:rPr lang="en-US" altLang="ko-KR" sz="1800" b="0" kern="0" smtClean="0">
                <a:solidFill>
                  <a:srgbClr val="000000"/>
                </a:solidFill>
              </a:rPr>
              <a:t>Enter</a:t>
            </a:r>
            <a:r>
              <a:rPr lang="ko-KR" altLang="en-US" sz="1800" b="0" kern="0" smtClean="0">
                <a:solidFill>
                  <a:srgbClr val="000000"/>
                </a:solidFill>
              </a:rPr>
              <a:t>를 누르면 현재 디렉토리 상에서 수행된다</a:t>
            </a:r>
            <a:r>
              <a:rPr lang="en-US" altLang="ko-KR" sz="1800" b="0" kern="0" smtClean="0">
                <a:solidFill>
                  <a:srgbClr val="000000"/>
                </a:solidFill>
              </a:rPr>
              <a:t>.</a:t>
            </a:r>
          </a:p>
          <a:p>
            <a:pPr lvl="1" algn="just"/>
            <a:r>
              <a:rPr lang="ko-KR" altLang="en-US" sz="1800" b="0" kern="0" smtClean="0">
                <a:solidFill>
                  <a:srgbClr val="000000"/>
                </a:solidFill>
              </a:rPr>
              <a:t>출력</a:t>
            </a:r>
            <a:r>
              <a:rPr lang="en-US" altLang="ko-KR" sz="1800" b="0" kern="0" smtClean="0">
                <a:solidFill>
                  <a:srgbClr val="000000"/>
                </a:solidFill>
              </a:rPr>
              <a:t>: ls </a:t>
            </a:r>
            <a:r>
              <a:rPr lang="ko-KR" altLang="en-US" sz="1800" b="0" kern="0" smtClean="0">
                <a:solidFill>
                  <a:srgbClr val="000000"/>
                </a:solidFill>
              </a:rPr>
              <a:t>명령으로 디렉토리의 파일의 목록을 확인하였을 때 모든 파일명이 대문자 </a:t>
            </a:r>
            <a:r>
              <a:rPr lang="ko-KR" altLang="en-US" sz="1800" b="0" kern="0" smtClean="0">
                <a:solidFill>
                  <a:srgbClr val="000000"/>
                </a:solidFill>
                <a:sym typeface="Wingdings" pitchFamily="2" charset="2"/>
              </a:rPr>
              <a:t> 소문자로 바뀌어 있어야 한다</a:t>
            </a:r>
            <a:r>
              <a:rPr lang="en-US" altLang="ko-KR" sz="1800" b="0" kern="0" smtClean="0">
                <a:solidFill>
                  <a:srgbClr val="000000"/>
                </a:solidFill>
                <a:sym typeface="Wingdings" pitchFamily="2" charset="2"/>
              </a:rPr>
              <a:t>. </a:t>
            </a:r>
            <a:endParaRPr lang="en-US" altLang="ko-KR" sz="1800" b="0" kern="0" smtClean="0">
              <a:solidFill>
                <a:srgbClr val="000000"/>
              </a:solidFill>
            </a:endParaRPr>
          </a:p>
          <a:p>
            <a:pPr lvl="3" algn="just">
              <a:buSzTx/>
              <a:buFontTx/>
              <a:buNone/>
            </a:pPr>
            <a:endParaRPr lang="en-US" altLang="ko-KR" b="0" kern="0" dirty="0" smtClean="0"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4293</TotalTime>
  <Words>322</Words>
  <Application>Microsoft Office PowerPoint</Application>
  <PresentationFormat>화면 슬라이드 쇼(4:3)</PresentationFormat>
  <Paragraphs>74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Monotype Sorts</vt:lpstr>
      <vt:lpstr>굴림</vt:lpstr>
      <vt:lpstr>돋움</vt:lpstr>
      <vt:lpstr>맑은 고딕</vt:lpstr>
      <vt:lpstr>맑은 고딕 Semilight</vt:lpstr>
      <vt:lpstr>Arial</vt:lpstr>
      <vt:lpstr>Times New Roman</vt:lpstr>
      <vt:lpstr>Wingdings</vt:lpstr>
      <vt:lpstr>테마1</vt:lpstr>
      <vt:lpstr>1주차 과제 안내 (Unix Shell Programming)</vt:lpstr>
      <vt:lpstr>putty</vt:lpstr>
      <vt:lpstr>putty 설치(영문)</vt:lpstr>
      <vt:lpstr>putty 설치(한글)</vt:lpstr>
      <vt:lpstr>putty 접속하기</vt:lpstr>
      <vt:lpstr>putty 접속하기</vt:lpstr>
      <vt:lpstr>putty 접속하기</vt:lpstr>
      <vt:lpstr>putty 접속하기</vt:lpstr>
      <vt:lpstr>1주차 과제</vt:lpstr>
      <vt:lpstr>1주차 과제</vt:lpstr>
      <vt:lpstr>1주차 과제</vt:lpstr>
      <vt:lpstr>제출 방식</vt:lpstr>
      <vt:lpstr>제출 및 날짜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실습/과제 안내</dc:title>
  <dc:creator>kbsonic12</dc:creator>
  <cp:lastModifiedBy>CAD</cp:lastModifiedBy>
  <cp:revision>45</cp:revision>
  <dcterms:created xsi:type="dcterms:W3CDTF">2012-03-05T03:10:01Z</dcterms:created>
  <dcterms:modified xsi:type="dcterms:W3CDTF">2021-09-03T14:34:58Z</dcterms:modified>
</cp:coreProperties>
</file>