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7" r:id="rId4"/>
    <p:sldId id="259" r:id="rId5"/>
    <p:sldId id="261" r:id="rId6"/>
    <p:sldId id="272" r:id="rId7"/>
    <p:sldId id="278" r:id="rId8"/>
    <p:sldId id="280" r:id="rId9"/>
    <p:sldId id="265" r:id="rId10"/>
    <p:sldId id="264" r:id="rId11"/>
    <p:sldId id="281" r:id="rId12"/>
    <p:sldId id="27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660"/>
  </p:normalViewPr>
  <p:slideViewPr>
    <p:cSldViewPr>
      <p:cViewPr varScale="1">
        <p:scale>
          <a:sx n="69" d="100"/>
          <a:sy n="69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D91D8-8ECC-4B1C-AFB6-03C8BD068E7B}" type="doc">
      <dgm:prSet loTypeId="urn:microsoft.com/office/officeart/2005/8/layout/hProcess10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AC832-7B87-44EF-97F4-B9B29A33CBF4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300" dirty="0" smtClean="0">
              <a:solidFill>
                <a:schemeClr val="tx1"/>
              </a:solidFill>
            </a:rPr>
            <a:t>Graduation from University</a:t>
          </a:r>
          <a:endParaRPr lang="en-US" sz="1300" dirty="0">
            <a:solidFill>
              <a:schemeClr val="tx1"/>
            </a:solidFill>
          </a:endParaRPr>
        </a:p>
      </dgm:t>
    </dgm:pt>
    <dgm:pt modelId="{75045D0E-5303-4EFE-82D7-FD8EC82B0C11}" type="parTrans" cxnId="{9FF04A49-86E4-4143-93A2-409497E99727}">
      <dgm:prSet/>
      <dgm:spPr/>
      <dgm:t>
        <a:bodyPr/>
        <a:lstStyle/>
        <a:p>
          <a:endParaRPr lang="en-US"/>
        </a:p>
      </dgm:t>
    </dgm:pt>
    <dgm:pt modelId="{A7FEB99E-D525-4397-9571-0EDBE803BD67}" type="sibTrans" cxnId="{9FF04A49-86E4-4143-93A2-409497E99727}">
      <dgm:prSet/>
      <dgm:spPr/>
      <dgm:t>
        <a:bodyPr/>
        <a:lstStyle/>
        <a:p>
          <a:endParaRPr lang="en-US"/>
        </a:p>
      </dgm:t>
    </dgm:pt>
    <dgm:pt modelId="{5E82754E-2D86-4B38-8790-8430B5F26F39}">
      <dgm:prSet phldrT="[Text]" phldr="1"/>
      <dgm:spPr/>
      <dgm:t>
        <a:bodyPr/>
        <a:lstStyle/>
        <a:p>
          <a:endParaRPr lang="en-US" dirty="0"/>
        </a:p>
      </dgm:t>
    </dgm:pt>
    <dgm:pt modelId="{74398573-9085-4EE4-88EB-EE96CADCE320}" type="parTrans" cxnId="{F0F6ABEC-9B24-4BD3-B7EE-0C5C1D7CCCFF}">
      <dgm:prSet/>
      <dgm:spPr/>
      <dgm:t>
        <a:bodyPr/>
        <a:lstStyle/>
        <a:p>
          <a:endParaRPr lang="en-US"/>
        </a:p>
      </dgm:t>
    </dgm:pt>
    <dgm:pt modelId="{F1188E86-6D1D-434C-B868-226469572EF0}" type="sibTrans" cxnId="{F0F6ABEC-9B24-4BD3-B7EE-0C5C1D7CCCFF}">
      <dgm:prSet/>
      <dgm:spPr/>
      <dgm:t>
        <a:bodyPr/>
        <a:lstStyle/>
        <a:p>
          <a:endParaRPr lang="en-US"/>
        </a:p>
      </dgm:t>
    </dgm:pt>
    <dgm:pt modelId="{94167FA9-C4BD-4C8D-945F-88F42CDCC622}">
      <dgm:prSet phldrT="[Text]" phldr="1"/>
      <dgm:spPr/>
      <dgm:t>
        <a:bodyPr/>
        <a:lstStyle/>
        <a:p>
          <a:endParaRPr lang="en-US"/>
        </a:p>
      </dgm:t>
    </dgm:pt>
    <dgm:pt modelId="{088D18AC-CFEA-4C13-B51D-7CD033FB9825}" type="parTrans" cxnId="{5B0622C1-22B1-452C-A8CC-9FB06F67A315}">
      <dgm:prSet/>
      <dgm:spPr/>
      <dgm:t>
        <a:bodyPr/>
        <a:lstStyle/>
        <a:p>
          <a:endParaRPr lang="en-US"/>
        </a:p>
      </dgm:t>
    </dgm:pt>
    <dgm:pt modelId="{74CBAFC3-CA6E-44C6-8C8F-8AA84C65CDF8}" type="sibTrans" cxnId="{5B0622C1-22B1-452C-A8CC-9FB06F67A315}">
      <dgm:prSet/>
      <dgm:spPr/>
      <dgm:t>
        <a:bodyPr/>
        <a:lstStyle/>
        <a:p>
          <a:endParaRPr lang="en-US"/>
        </a:p>
      </dgm:t>
    </dgm:pt>
    <dgm:pt modelId="{05EFDF47-FF3A-4D45-BEEA-59E87547B02E}">
      <dgm:prSet phldrT="[Text]" phldr="1"/>
      <dgm:spPr/>
      <dgm:t>
        <a:bodyPr/>
        <a:lstStyle/>
        <a:p>
          <a:endParaRPr lang="en-US"/>
        </a:p>
      </dgm:t>
    </dgm:pt>
    <dgm:pt modelId="{2F9EA423-0DCB-4A28-B56A-C900A5C281B4}" type="parTrans" cxnId="{60A73C76-2DA5-4FC7-9A59-EC129EDD9963}">
      <dgm:prSet/>
      <dgm:spPr/>
      <dgm:t>
        <a:bodyPr/>
        <a:lstStyle/>
        <a:p>
          <a:endParaRPr lang="en-US"/>
        </a:p>
      </dgm:t>
    </dgm:pt>
    <dgm:pt modelId="{F2F3D0B7-6728-4A6F-8F3B-F0E19CBD5DB1}" type="sibTrans" cxnId="{60A73C76-2DA5-4FC7-9A59-EC129EDD9963}">
      <dgm:prSet/>
      <dgm:spPr/>
      <dgm:t>
        <a:bodyPr/>
        <a:lstStyle/>
        <a:p>
          <a:endParaRPr lang="en-US"/>
        </a:p>
      </dgm:t>
    </dgm:pt>
    <dgm:pt modelId="{CEEF8EA9-A90B-4F7F-96AC-9E7B5F078CD5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300" dirty="0" smtClean="0">
              <a:solidFill>
                <a:schemeClr val="tx1"/>
              </a:solidFill>
            </a:rPr>
            <a:t>Few years afterwards</a:t>
          </a:r>
          <a:endParaRPr lang="en-US" sz="1300" dirty="0">
            <a:solidFill>
              <a:schemeClr val="tx1"/>
            </a:solidFill>
          </a:endParaRPr>
        </a:p>
      </dgm:t>
    </dgm:pt>
    <dgm:pt modelId="{A9B33388-BAAB-4039-91B6-8590F58D7757}" type="parTrans" cxnId="{9C46305C-6A86-4539-9879-48B79999BB0A}">
      <dgm:prSet/>
      <dgm:spPr/>
      <dgm:t>
        <a:bodyPr/>
        <a:lstStyle/>
        <a:p>
          <a:endParaRPr lang="en-US"/>
        </a:p>
      </dgm:t>
    </dgm:pt>
    <dgm:pt modelId="{8C645250-0359-41BF-9AEA-17E0543A54CC}" type="sibTrans" cxnId="{9C46305C-6A86-4539-9879-48B79999BB0A}">
      <dgm:prSet/>
      <dgm:spPr/>
      <dgm:t>
        <a:bodyPr/>
        <a:lstStyle/>
        <a:p>
          <a:endParaRPr lang="en-US"/>
        </a:p>
      </dgm:t>
    </dgm:pt>
    <dgm:pt modelId="{5E91621A-BF95-414A-A1CD-8263725119BA}" type="pres">
      <dgm:prSet presAssocID="{9D7D91D8-8ECC-4B1C-AFB6-03C8BD068E7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644EAE-9608-409A-B6CF-A59F909646E4}" type="pres">
      <dgm:prSet presAssocID="{B1BAC832-7B87-44EF-97F4-B9B29A33CBF4}" presName="composite" presStyleCnt="0"/>
      <dgm:spPr/>
    </dgm:pt>
    <dgm:pt modelId="{B9B47989-4C48-44BF-8594-505A100C17AB}" type="pres">
      <dgm:prSet presAssocID="{B1BAC832-7B87-44EF-97F4-B9B29A33CBF4}" presName="imagSh" presStyleLbl="bgImgPlace1" presStyleIdx="0" presStyleCnt="3" custScaleX="245656" custScaleY="226119" custLinFactNeighborX="8765" custLinFactNeighborY="248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8712351B-A9A3-4885-8FF5-9EEC83E1644E}" type="pres">
      <dgm:prSet presAssocID="{B1BAC832-7B87-44EF-97F4-B9B29A33CBF4}" presName="txNode" presStyleLbl="node1" presStyleIdx="0" presStyleCnt="3" custScaleX="166206" custScaleY="40151" custLinFactY="5041" custLinFactNeighborX="803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08568-D320-4667-AEC6-7429E4D9A89B}" type="pres">
      <dgm:prSet presAssocID="{A7FEB99E-D525-4397-9571-0EDBE803BD67}" presName="sibTrans" presStyleLbl="sibTrans2D1" presStyleIdx="0" presStyleCnt="2" custScaleX="209975"/>
      <dgm:spPr/>
      <dgm:t>
        <a:bodyPr/>
        <a:lstStyle/>
        <a:p>
          <a:endParaRPr lang="en-US"/>
        </a:p>
      </dgm:t>
    </dgm:pt>
    <dgm:pt modelId="{F12E2795-4914-405D-AB74-1E2E645E0B3C}" type="pres">
      <dgm:prSet presAssocID="{A7FEB99E-D525-4397-9571-0EDBE803BD67}" presName="connTx" presStyleLbl="sibTrans2D1" presStyleIdx="0" presStyleCnt="2"/>
      <dgm:spPr/>
      <dgm:t>
        <a:bodyPr/>
        <a:lstStyle/>
        <a:p>
          <a:endParaRPr lang="en-US"/>
        </a:p>
      </dgm:t>
    </dgm:pt>
    <dgm:pt modelId="{F27C785A-96F3-49B6-9459-40466EDFFEEC}" type="pres">
      <dgm:prSet presAssocID="{5E82754E-2D86-4B38-8790-8430B5F26F39}" presName="composite" presStyleCnt="0"/>
      <dgm:spPr/>
    </dgm:pt>
    <dgm:pt modelId="{5217247A-8015-4C48-A8C6-2D4FAB4E2F95}" type="pres">
      <dgm:prSet presAssocID="{5E82754E-2D86-4B38-8790-8430B5F26F39}" presName="imagSh" presStyleLbl="bgImgPlace1" presStyleIdx="1" presStyleCnt="3" custScaleX="216434" custScaleY="263691" custLinFactNeighborX="2434" custLinFactNeighborY="-541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n-US"/>
        </a:p>
      </dgm:t>
    </dgm:pt>
    <dgm:pt modelId="{AA163770-9EDB-4078-876A-8CC4F831A0D9}" type="pres">
      <dgm:prSet presAssocID="{5E82754E-2D86-4B38-8790-8430B5F26F39}" presName="txNode" presStyleLbl="node1" presStyleIdx="1" presStyleCnt="3" custFlipVert="1" custFlipHor="1" custScaleX="9218" custScaleY="5350" custLinFactNeighborX="5248" custLinFactNeighborY="17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4C3B2-70AB-43F3-97B2-D3EFE9580684}" type="pres">
      <dgm:prSet presAssocID="{F1188E86-6D1D-434C-B868-226469572EF0}" presName="sibTrans" presStyleLbl="sibTrans2D1" presStyleIdx="1" presStyleCnt="2" custScaleX="183967" custLinFactNeighborX="-13237" custLinFactNeighborY="-30862"/>
      <dgm:spPr/>
      <dgm:t>
        <a:bodyPr/>
        <a:lstStyle/>
        <a:p>
          <a:endParaRPr lang="en-US"/>
        </a:p>
      </dgm:t>
    </dgm:pt>
    <dgm:pt modelId="{D3DE9846-BA0B-43CA-BA7D-80EB1A4F0714}" type="pres">
      <dgm:prSet presAssocID="{F1188E86-6D1D-434C-B868-226469572EF0}" presName="connTx" presStyleLbl="sibTrans2D1" presStyleIdx="1" presStyleCnt="2"/>
      <dgm:spPr/>
      <dgm:t>
        <a:bodyPr/>
        <a:lstStyle/>
        <a:p>
          <a:endParaRPr lang="en-US"/>
        </a:p>
      </dgm:t>
    </dgm:pt>
    <dgm:pt modelId="{A1766774-9775-4C4C-96A5-FCCFB8A4710B}" type="pres">
      <dgm:prSet presAssocID="{CEEF8EA9-A90B-4F7F-96AC-9E7B5F078CD5}" presName="composite" presStyleCnt="0"/>
      <dgm:spPr/>
    </dgm:pt>
    <dgm:pt modelId="{02644382-32B7-4D4C-AC56-0A5CF1E2B557}" type="pres">
      <dgm:prSet presAssocID="{CEEF8EA9-A90B-4F7F-96AC-9E7B5F078CD5}" presName="imagSh" presStyleLbl="bgImgPlace1" presStyleIdx="2" presStyleCnt="3" custScaleX="219207" custScaleY="203846" custLinFactNeighborX="-2955" custLinFactNeighborY="106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A1AB9A8-97BC-4830-9EAD-467621837ABC}" type="pres">
      <dgm:prSet presAssocID="{CEEF8EA9-A90B-4F7F-96AC-9E7B5F078CD5}" presName="txNode" presStyleLbl="node1" presStyleIdx="2" presStyleCnt="3" custScaleX="193838" custScaleY="37467" custLinFactNeighborX="-14083" custLinFactNeighborY="88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F04A49-86E4-4143-93A2-409497E99727}" srcId="{9D7D91D8-8ECC-4B1C-AFB6-03C8BD068E7B}" destId="{B1BAC832-7B87-44EF-97F4-B9B29A33CBF4}" srcOrd="0" destOrd="0" parTransId="{75045D0E-5303-4EFE-82D7-FD8EC82B0C11}" sibTransId="{A7FEB99E-D525-4397-9571-0EDBE803BD67}"/>
    <dgm:cxn modelId="{A57A33CC-4267-449C-B5B0-1CBBBFC6AC37}" type="presOf" srcId="{5E82754E-2D86-4B38-8790-8430B5F26F39}" destId="{AA163770-9EDB-4078-876A-8CC4F831A0D9}" srcOrd="0" destOrd="0" presId="urn:microsoft.com/office/officeart/2005/8/layout/hProcess10"/>
    <dgm:cxn modelId="{181894B6-E421-4CAA-866E-D2A341D9F8FB}" type="presOf" srcId="{05EFDF47-FF3A-4D45-BEEA-59E87547B02E}" destId="{AA163770-9EDB-4078-876A-8CC4F831A0D9}" srcOrd="0" destOrd="2" presId="urn:microsoft.com/office/officeart/2005/8/layout/hProcess10"/>
    <dgm:cxn modelId="{CE6BF528-742D-43DD-9B94-2E17C366D2F8}" type="presOf" srcId="{9D7D91D8-8ECC-4B1C-AFB6-03C8BD068E7B}" destId="{5E91621A-BF95-414A-A1CD-8263725119BA}" srcOrd="0" destOrd="0" presId="urn:microsoft.com/office/officeart/2005/8/layout/hProcess10"/>
    <dgm:cxn modelId="{7D127435-75DE-412F-A6C4-6E08C817F171}" type="presOf" srcId="{F1188E86-6D1D-434C-B868-226469572EF0}" destId="{1FA4C3B2-70AB-43F3-97B2-D3EFE9580684}" srcOrd="0" destOrd="0" presId="urn:microsoft.com/office/officeart/2005/8/layout/hProcess10"/>
    <dgm:cxn modelId="{8BB84765-504B-46A9-ACE1-79218EB29F97}" type="presOf" srcId="{B1BAC832-7B87-44EF-97F4-B9B29A33CBF4}" destId="{8712351B-A9A3-4885-8FF5-9EEC83E1644E}" srcOrd="0" destOrd="0" presId="urn:microsoft.com/office/officeart/2005/8/layout/hProcess10"/>
    <dgm:cxn modelId="{EEC5B36F-3C42-43C1-81AB-588E6859DF3B}" type="presOf" srcId="{F1188E86-6D1D-434C-B868-226469572EF0}" destId="{D3DE9846-BA0B-43CA-BA7D-80EB1A4F0714}" srcOrd="1" destOrd="0" presId="urn:microsoft.com/office/officeart/2005/8/layout/hProcess10"/>
    <dgm:cxn modelId="{D584B9BB-14AB-4B30-ADB1-BCB9F1C9B9FE}" type="presOf" srcId="{A7FEB99E-D525-4397-9571-0EDBE803BD67}" destId="{E0A08568-D320-4667-AEC6-7429E4D9A89B}" srcOrd="0" destOrd="0" presId="urn:microsoft.com/office/officeart/2005/8/layout/hProcess10"/>
    <dgm:cxn modelId="{9C46305C-6A86-4539-9879-48B79999BB0A}" srcId="{9D7D91D8-8ECC-4B1C-AFB6-03C8BD068E7B}" destId="{CEEF8EA9-A90B-4F7F-96AC-9E7B5F078CD5}" srcOrd="2" destOrd="0" parTransId="{A9B33388-BAAB-4039-91B6-8590F58D7757}" sibTransId="{8C645250-0359-41BF-9AEA-17E0543A54CC}"/>
    <dgm:cxn modelId="{5B0622C1-22B1-452C-A8CC-9FB06F67A315}" srcId="{5E82754E-2D86-4B38-8790-8430B5F26F39}" destId="{94167FA9-C4BD-4C8D-945F-88F42CDCC622}" srcOrd="0" destOrd="0" parTransId="{088D18AC-CFEA-4C13-B51D-7CD033FB9825}" sibTransId="{74CBAFC3-CA6E-44C6-8C8F-8AA84C65CDF8}"/>
    <dgm:cxn modelId="{548929E8-E4AD-4975-9C4B-4E20C3FD7EE4}" type="presOf" srcId="{A7FEB99E-D525-4397-9571-0EDBE803BD67}" destId="{F12E2795-4914-405D-AB74-1E2E645E0B3C}" srcOrd="1" destOrd="0" presId="urn:microsoft.com/office/officeart/2005/8/layout/hProcess10"/>
    <dgm:cxn modelId="{52CCFB9A-08CA-42B5-892E-57E9A5D9F3EE}" type="presOf" srcId="{CEEF8EA9-A90B-4F7F-96AC-9E7B5F078CD5}" destId="{CA1AB9A8-97BC-4830-9EAD-467621837ABC}" srcOrd="0" destOrd="0" presId="urn:microsoft.com/office/officeart/2005/8/layout/hProcess10"/>
    <dgm:cxn modelId="{60A73C76-2DA5-4FC7-9A59-EC129EDD9963}" srcId="{5E82754E-2D86-4B38-8790-8430B5F26F39}" destId="{05EFDF47-FF3A-4D45-BEEA-59E87547B02E}" srcOrd="1" destOrd="0" parTransId="{2F9EA423-0DCB-4A28-B56A-C900A5C281B4}" sibTransId="{F2F3D0B7-6728-4A6F-8F3B-F0E19CBD5DB1}"/>
    <dgm:cxn modelId="{F0F6ABEC-9B24-4BD3-B7EE-0C5C1D7CCCFF}" srcId="{9D7D91D8-8ECC-4B1C-AFB6-03C8BD068E7B}" destId="{5E82754E-2D86-4B38-8790-8430B5F26F39}" srcOrd="1" destOrd="0" parTransId="{74398573-9085-4EE4-88EB-EE96CADCE320}" sibTransId="{F1188E86-6D1D-434C-B868-226469572EF0}"/>
    <dgm:cxn modelId="{ACCE0C62-D2BF-498E-B31F-44B47ECDC9D7}" type="presOf" srcId="{94167FA9-C4BD-4C8D-945F-88F42CDCC622}" destId="{AA163770-9EDB-4078-876A-8CC4F831A0D9}" srcOrd="0" destOrd="1" presId="urn:microsoft.com/office/officeart/2005/8/layout/hProcess10"/>
    <dgm:cxn modelId="{D0E4D835-014B-46DA-859E-A762FE019C40}" type="presParOf" srcId="{5E91621A-BF95-414A-A1CD-8263725119BA}" destId="{A0644EAE-9608-409A-B6CF-A59F909646E4}" srcOrd="0" destOrd="0" presId="urn:microsoft.com/office/officeart/2005/8/layout/hProcess10"/>
    <dgm:cxn modelId="{CB6DE651-3C1C-48E3-9080-44BDED9BC7D4}" type="presParOf" srcId="{A0644EAE-9608-409A-B6CF-A59F909646E4}" destId="{B9B47989-4C48-44BF-8594-505A100C17AB}" srcOrd="0" destOrd="0" presId="urn:microsoft.com/office/officeart/2005/8/layout/hProcess10"/>
    <dgm:cxn modelId="{0E81DA6C-A1F1-4556-93EB-3410A6E1D583}" type="presParOf" srcId="{A0644EAE-9608-409A-B6CF-A59F909646E4}" destId="{8712351B-A9A3-4885-8FF5-9EEC83E1644E}" srcOrd="1" destOrd="0" presId="urn:microsoft.com/office/officeart/2005/8/layout/hProcess10"/>
    <dgm:cxn modelId="{DAF57565-E415-48F4-951D-367A74447078}" type="presParOf" srcId="{5E91621A-BF95-414A-A1CD-8263725119BA}" destId="{E0A08568-D320-4667-AEC6-7429E4D9A89B}" srcOrd="1" destOrd="0" presId="urn:microsoft.com/office/officeart/2005/8/layout/hProcess10"/>
    <dgm:cxn modelId="{74E6B4D1-4EE3-4B9D-95F0-686EE72CD163}" type="presParOf" srcId="{E0A08568-D320-4667-AEC6-7429E4D9A89B}" destId="{F12E2795-4914-405D-AB74-1E2E645E0B3C}" srcOrd="0" destOrd="0" presId="urn:microsoft.com/office/officeart/2005/8/layout/hProcess10"/>
    <dgm:cxn modelId="{BCDBA7F5-1799-49AB-8CE8-78BD46709242}" type="presParOf" srcId="{5E91621A-BF95-414A-A1CD-8263725119BA}" destId="{F27C785A-96F3-49B6-9459-40466EDFFEEC}" srcOrd="2" destOrd="0" presId="urn:microsoft.com/office/officeart/2005/8/layout/hProcess10"/>
    <dgm:cxn modelId="{FE4CA060-447B-4054-93AC-FA06DF6200E2}" type="presParOf" srcId="{F27C785A-96F3-49B6-9459-40466EDFFEEC}" destId="{5217247A-8015-4C48-A8C6-2D4FAB4E2F95}" srcOrd="0" destOrd="0" presId="urn:microsoft.com/office/officeart/2005/8/layout/hProcess10"/>
    <dgm:cxn modelId="{428B4E2B-12FB-4CA1-976A-A3AD17F2AC4E}" type="presParOf" srcId="{F27C785A-96F3-49B6-9459-40466EDFFEEC}" destId="{AA163770-9EDB-4078-876A-8CC4F831A0D9}" srcOrd="1" destOrd="0" presId="urn:microsoft.com/office/officeart/2005/8/layout/hProcess10"/>
    <dgm:cxn modelId="{703BFAC5-ACFD-4CA2-9731-73A9D47EB416}" type="presParOf" srcId="{5E91621A-BF95-414A-A1CD-8263725119BA}" destId="{1FA4C3B2-70AB-43F3-97B2-D3EFE9580684}" srcOrd="3" destOrd="0" presId="urn:microsoft.com/office/officeart/2005/8/layout/hProcess10"/>
    <dgm:cxn modelId="{C4860C0A-04EB-49AD-86AB-A8CEE321E4EA}" type="presParOf" srcId="{1FA4C3B2-70AB-43F3-97B2-D3EFE9580684}" destId="{D3DE9846-BA0B-43CA-BA7D-80EB1A4F0714}" srcOrd="0" destOrd="0" presId="urn:microsoft.com/office/officeart/2005/8/layout/hProcess10"/>
    <dgm:cxn modelId="{C9A422DD-42F3-436A-AA87-5004F5B1A034}" type="presParOf" srcId="{5E91621A-BF95-414A-A1CD-8263725119BA}" destId="{A1766774-9775-4C4C-96A5-FCCFB8A4710B}" srcOrd="4" destOrd="0" presId="urn:microsoft.com/office/officeart/2005/8/layout/hProcess10"/>
    <dgm:cxn modelId="{82006F99-D44D-4E95-BE52-B59AD865828D}" type="presParOf" srcId="{A1766774-9775-4C4C-96A5-FCCFB8A4710B}" destId="{02644382-32B7-4D4C-AC56-0A5CF1E2B557}" srcOrd="0" destOrd="0" presId="urn:microsoft.com/office/officeart/2005/8/layout/hProcess10"/>
    <dgm:cxn modelId="{FCCC8709-94FE-4DD7-8138-1B2DEB357B89}" type="presParOf" srcId="{A1766774-9775-4C4C-96A5-FCCFB8A4710B}" destId="{CA1AB9A8-97BC-4830-9EAD-467621837AB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F9B71-5910-4A3C-A7A3-C6F90AE1333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C1F9A4-1963-4E6A-BD89-493722233296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800" b="1" dirty="0" smtClean="0">
              <a:solidFill>
                <a:schemeClr val="bg1"/>
              </a:solidFill>
            </a:rPr>
            <a:t>NGO</a:t>
          </a:r>
          <a:endParaRPr lang="en-US" sz="1800" b="1" dirty="0">
            <a:solidFill>
              <a:schemeClr val="bg1"/>
            </a:solidFill>
          </a:endParaRPr>
        </a:p>
      </dgm:t>
    </dgm:pt>
    <dgm:pt modelId="{47028E85-6211-4A8D-829F-46D94B1B3D7F}" type="parTrans" cxnId="{86E12932-612D-404A-B0FD-0C7E35DDF91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9CF87B62-01F2-45F1-9A5A-9D6F44EB1ED9}" type="sibTrans" cxnId="{86E12932-612D-404A-B0FD-0C7E35DDF910}">
      <dgm:prSet/>
      <dgm:spPr/>
      <dgm:t>
        <a:bodyPr/>
        <a:lstStyle/>
        <a:p>
          <a:pPr algn="ctr"/>
          <a:endParaRPr lang="en-US"/>
        </a:p>
      </dgm:t>
    </dgm:pt>
    <dgm:pt modelId="{10F1B949-C64C-4A5E-A71B-CB2EB68C8D28}">
      <dgm:prSet phldrT="[Text]" custT="1"/>
      <dgm:spPr/>
      <dgm:t>
        <a:bodyPr/>
        <a:lstStyle/>
        <a:p>
          <a:pPr algn="ctr"/>
          <a:r>
            <a:rPr lang="en-US" sz="1500" dirty="0" smtClean="0"/>
            <a:t>Entrepreneurial programs</a:t>
          </a:r>
          <a:endParaRPr lang="en-US" sz="1500" dirty="0"/>
        </a:p>
      </dgm:t>
    </dgm:pt>
    <dgm:pt modelId="{FFAB8474-4229-442E-9920-B2DEEAB6777A}" type="parTrans" cxnId="{069AF127-1AF6-44EE-8714-B5B07C64692D}">
      <dgm:prSet/>
      <dgm:spPr/>
      <dgm:t>
        <a:bodyPr/>
        <a:lstStyle/>
        <a:p>
          <a:pPr algn="ctr"/>
          <a:endParaRPr lang="en-US"/>
        </a:p>
      </dgm:t>
    </dgm:pt>
    <dgm:pt modelId="{5474D7BF-8E7D-4500-A67D-D21AD4D028D0}" type="sibTrans" cxnId="{069AF127-1AF6-44EE-8714-B5B07C64692D}">
      <dgm:prSet/>
      <dgm:spPr/>
      <dgm:t>
        <a:bodyPr/>
        <a:lstStyle/>
        <a:p>
          <a:pPr algn="ctr"/>
          <a:endParaRPr lang="en-US"/>
        </a:p>
      </dgm:t>
    </dgm:pt>
    <dgm:pt modelId="{C310CDDE-4728-436F-BE80-C603D3A5427D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800" b="1" dirty="0" smtClean="0">
              <a:solidFill>
                <a:schemeClr val="bg2"/>
              </a:solidFill>
            </a:rPr>
            <a:t>Artisans</a:t>
          </a:r>
          <a:endParaRPr lang="en-US" sz="1800" b="1" dirty="0">
            <a:solidFill>
              <a:schemeClr val="bg2"/>
            </a:solidFill>
          </a:endParaRPr>
        </a:p>
      </dgm:t>
    </dgm:pt>
    <dgm:pt modelId="{4F57B606-7C13-43A8-B400-6AC70A2A06A0}" type="parTrans" cxnId="{7579F687-1A6E-4ADE-A02F-192CBC8B1299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3661C345-1BC7-427A-81EC-4DF818E6D023}" type="sibTrans" cxnId="{7579F687-1A6E-4ADE-A02F-192CBC8B1299}">
      <dgm:prSet/>
      <dgm:spPr/>
      <dgm:t>
        <a:bodyPr/>
        <a:lstStyle/>
        <a:p>
          <a:pPr algn="ctr"/>
          <a:endParaRPr lang="en-US"/>
        </a:p>
      </dgm:t>
    </dgm:pt>
    <dgm:pt modelId="{484D0BA9-6E8F-4E76-A9AE-F3D4F502146D}">
      <dgm:prSet phldrT="[Text]" custT="1"/>
      <dgm:spPr/>
      <dgm:t>
        <a:bodyPr/>
        <a:lstStyle/>
        <a:p>
          <a:pPr algn="ctr"/>
          <a:r>
            <a:rPr lang="en-US" sz="1500" dirty="0" smtClean="0"/>
            <a:t>Apprenticeship opportunities</a:t>
          </a:r>
          <a:endParaRPr lang="en-US" sz="1500" dirty="0"/>
        </a:p>
      </dgm:t>
    </dgm:pt>
    <dgm:pt modelId="{F2E7C8FC-DE0E-4496-823B-9063EC37E414}" type="parTrans" cxnId="{ADAD7A85-3881-4D83-8ECB-E83EE0CC4029}">
      <dgm:prSet/>
      <dgm:spPr/>
      <dgm:t>
        <a:bodyPr/>
        <a:lstStyle/>
        <a:p>
          <a:pPr algn="ctr"/>
          <a:endParaRPr lang="en-US"/>
        </a:p>
      </dgm:t>
    </dgm:pt>
    <dgm:pt modelId="{ECDA4AD8-AEF4-4900-A845-ACC0BBB4BEF2}" type="sibTrans" cxnId="{ADAD7A85-3881-4D83-8ECB-E83EE0CC4029}">
      <dgm:prSet/>
      <dgm:spPr/>
      <dgm:t>
        <a:bodyPr/>
        <a:lstStyle/>
        <a:p>
          <a:pPr algn="ctr"/>
          <a:endParaRPr lang="en-US"/>
        </a:p>
      </dgm:t>
    </dgm:pt>
    <dgm:pt modelId="{971013ED-10A5-4E1C-8FF9-F571C36B8939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600" b="1" dirty="0" smtClean="0">
              <a:solidFill>
                <a:schemeClr val="bg1"/>
              </a:solidFill>
            </a:rPr>
            <a:t>Government</a:t>
          </a:r>
        </a:p>
        <a:p>
          <a:pPr algn="ctr"/>
          <a:r>
            <a:rPr lang="en-US" sz="1800" b="1" dirty="0" smtClean="0">
              <a:solidFill>
                <a:schemeClr val="bg1"/>
              </a:solidFill>
            </a:rPr>
            <a:t>Agencies</a:t>
          </a:r>
          <a:endParaRPr lang="en-US" sz="1800" b="1" dirty="0">
            <a:solidFill>
              <a:schemeClr val="bg1"/>
            </a:solidFill>
          </a:endParaRPr>
        </a:p>
      </dgm:t>
    </dgm:pt>
    <dgm:pt modelId="{BE100853-11CB-409A-8995-5234604EB693}" type="parTrans" cxnId="{08696915-C3B0-40AB-9C9E-842E8275D3A3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2A132A47-5049-459D-9418-4CDCEB5C7527}" type="sibTrans" cxnId="{08696915-C3B0-40AB-9C9E-842E8275D3A3}">
      <dgm:prSet/>
      <dgm:spPr/>
      <dgm:t>
        <a:bodyPr/>
        <a:lstStyle/>
        <a:p>
          <a:pPr algn="ctr"/>
          <a:endParaRPr lang="en-US"/>
        </a:p>
      </dgm:t>
    </dgm:pt>
    <dgm:pt modelId="{9F22CADD-13DF-4BA5-9962-14CA6C94538E}">
      <dgm:prSet phldrT="[Text]" custT="1"/>
      <dgm:spPr/>
      <dgm:t>
        <a:bodyPr/>
        <a:lstStyle/>
        <a:p>
          <a:pPr algn="ctr"/>
          <a:r>
            <a:rPr lang="en-US" sz="1500" dirty="0" smtClean="0"/>
            <a:t>Skill Acquisition programs</a:t>
          </a:r>
          <a:endParaRPr lang="en-US" sz="1500" dirty="0"/>
        </a:p>
      </dgm:t>
    </dgm:pt>
    <dgm:pt modelId="{180333D2-BFC8-4E19-8AB7-AA3ECF5E1031}" type="parTrans" cxnId="{B7E6B0C4-D351-40ED-960C-CA5026C63ACE}">
      <dgm:prSet/>
      <dgm:spPr/>
      <dgm:t>
        <a:bodyPr/>
        <a:lstStyle/>
        <a:p>
          <a:pPr algn="ctr"/>
          <a:endParaRPr lang="en-US"/>
        </a:p>
      </dgm:t>
    </dgm:pt>
    <dgm:pt modelId="{14D7A4CE-52C5-41BC-A5FD-D344738BC2FA}" type="sibTrans" cxnId="{B7E6B0C4-D351-40ED-960C-CA5026C63ACE}">
      <dgm:prSet/>
      <dgm:spPr/>
      <dgm:t>
        <a:bodyPr/>
        <a:lstStyle/>
        <a:p>
          <a:pPr algn="ctr"/>
          <a:endParaRPr lang="en-US"/>
        </a:p>
      </dgm:t>
    </dgm:pt>
    <dgm:pt modelId="{512473B7-F117-4EC6-AF2E-BB55A8B24C8B}" type="pres">
      <dgm:prSet presAssocID="{FA2F9B71-5910-4A3C-A7A3-C6F90AE1333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213E8A-35E3-4093-9D89-22DFFAE3380D}" type="pres">
      <dgm:prSet presAssocID="{FA2F9B71-5910-4A3C-A7A3-C6F90AE13332}" presName="cycle" presStyleCnt="0"/>
      <dgm:spPr/>
    </dgm:pt>
    <dgm:pt modelId="{F782DF80-4533-4F6A-A4E4-80C0049B90F1}" type="pres">
      <dgm:prSet presAssocID="{FA2F9B71-5910-4A3C-A7A3-C6F90AE13332}" presName="centerShape" presStyleCnt="0"/>
      <dgm:spPr/>
    </dgm:pt>
    <dgm:pt modelId="{333909DF-07F0-4502-9C2B-7BBDFA37470F}" type="pres">
      <dgm:prSet presAssocID="{FA2F9B71-5910-4A3C-A7A3-C6F90AE13332}" presName="connSite" presStyleLbl="node1" presStyleIdx="0" presStyleCnt="4"/>
      <dgm:spPr/>
    </dgm:pt>
    <dgm:pt modelId="{2ED9BD8C-2417-469E-A8F5-13F791A9399C}" type="pres">
      <dgm:prSet presAssocID="{FA2F9B71-5910-4A3C-A7A3-C6F90AE13332}" presName="visible" presStyleLbl="node1" presStyleIdx="0" presStyleCnt="4" custScaleX="82156" custScaleY="73563" custLinFactNeighborX="55039" custLinFactNeighborY="-721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BDDA8FA-549F-4C7C-A509-AE5DF96EA652}" type="pres">
      <dgm:prSet presAssocID="{47028E85-6211-4A8D-829F-46D94B1B3D7F}" presName="Name25" presStyleLbl="parChTrans1D1" presStyleIdx="0" presStyleCnt="3"/>
      <dgm:spPr/>
      <dgm:t>
        <a:bodyPr/>
        <a:lstStyle/>
        <a:p>
          <a:endParaRPr lang="en-US"/>
        </a:p>
      </dgm:t>
    </dgm:pt>
    <dgm:pt modelId="{7AE83724-75FE-42E1-BD6F-D4C27B8903B5}" type="pres">
      <dgm:prSet presAssocID="{C8C1F9A4-1963-4E6A-BD89-493722233296}" presName="node" presStyleCnt="0"/>
      <dgm:spPr/>
    </dgm:pt>
    <dgm:pt modelId="{E186AF0C-6B50-4E09-9F76-7784278007A7}" type="pres">
      <dgm:prSet presAssocID="{C8C1F9A4-1963-4E6A-BD89-493722233296}" presName="parentNode" presStyleLbl="node1" presStyleIdx="1" presStyleCnt="4" custLinFactX="26617" custLinFactNeighborX="100000" custLinFactNeighborY="55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B869D-FD7E-4F9E-A7E6-9A81FBC6065E}" type="pres">
      <dgm:prSet presAssocID="{C8C1F9A4-1963-4E6A-BD89-493722233296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A6E9B-45C1-461D-B1FB-D007F204C789}" type="pres">
      <dgm:prSet presAssocID="{4F57B606-7C13-43A8-B400-6AC70A2A06A0}" presName="Name25" presStyleLbl="parChTrans1D1" presStyleIdx="1" presStyleCnt="3"/>
      <dgm:spPr/>
      <dgm:t>
        <a:bodyPr/>
        <a:lstStyle/>
        <a:p>
          <a:endParaRPr lang="en-US"/>
        </a:p>
      </dgm:t>
    </dgm:pt>
    <dgm:pt modelId="{A8D3CB24-B676-4AA6-A884-79519A8C5FEC}" type="pres">
      <dgm:prSet presAssocID="{C310CDDE-4728-436F-BE80-C603D3A5427D}" presName="node" presStyleCnt="0"/>
      <dgm:spPr/>
    </dgm:pt>
    <dgm:pt modelId="{552E9439-250B-499A-ADA1-513528261E9D}" type="pres">
      <dgm:prSet presAssocID="{C310CDDE-4728-436F-BE80-C603D3A5427D}" presName="parentNode" presStyleLbl="node1" presStyleIdx="2" presStyleCnt="4" custLinFactNeighborX="99651" custLinFactNeighborY="-19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92F4-E8E2-4D79-80F2-774A86569B93}" type="pres">
      <dgm:prSet presAssocID="{C310CDDE-4728-436F-BE80-C603D3A5427D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F91E5-7357-49BF-935C-A71BC265C665}" type="pres">
      <dgm:prSet presAssocID="{BE100853-11CB-409A-8995-5234604EB693}" presName="Name25" presStyleLbl="parChTrans1D1" presStyleIdx="2" presStyleCnt="3"/>
      <dgm:spPr/>
      <dgm:t>
        <a:bodyPr/>
        <a:lstStyle/>
        <a:p>
          <a:endParaRPr lang="en-US"/>
        </a:p>
      </dgm:t>
    </dgm:pt>
    <dgm:pt modelId="{D413F2BD-FA09-4B25-A7BC-C9CECAD6B847}" type="pres">
      <dgm:prSet presAssocID="{971013ED-10A5-4E1C-8FF9-F571C36B8939}" presName="node" presStyleCnt="0"/>
      <dgm:spPr/>
    </dgm:pt>
    <dgm:pt modelId="{ABB4D290-0E33-4708-88AF-F4212BF1D5AA}" type="pres">
      <dgm:prSet presAssocID="{971013ED-10A5-4E1C-8FF9-F571C36B8939}" presName="parentNode" presStyleLbl="node1" presStyleIdx="3" presStyleCnt="4" custScaleX="108790" custScaleY="104353" custLinFactX="23678" custLinFactNeighborX="100000" custLinFactNeighborY="-41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8ECD9-B622-48FB-8BDE-7F3CF2E2218D}" type="pres">
      <dgm:prSet presAssocID="{971013ED-10A5-4E1C-8FF9-F571C36B8939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ABE0E-D884-4423-B3FF-980E792409E7}" type="presOf" srcId="{BE100853-11CB-409A-8995-5234604EB693}" destId="{0AEF91E5-7357-49BF-935C-A71BC265C665}" srcOrd="0" destOrd="0" presId="urn:microsoft.com/office/officeart/2005/8/layout/radial2"/>
    <dgm:cxn modelId="{08696915-C3B0-40AB-9C9E-842E8275D3A3}" srcId="{FA2F9B71-5910-4A3C-A7A3-C6F90AE13332}" destId="{971013ED-10A5-4E1C-8FF9-F571C36B8939}" srcOrd="2" destOrd="0" parTransId="{BE100853-11CB-409A-8995-5234604EB693}" sibTransId="{2A132A47-5049-459D-9418-4CDCEB5C7527}"/>
    <dgm:cxn modelId="{DB0FCC6B-7D09-4FAD-881D-8C0F7D7941EC}" type="presOf" srcId="{10F1B949-C64C-4A5E-A71B-CB2EB68C8D28}" destId="{4F4B869D-FD7E-4F9E-A7E6-9A81FBC6065E}" srcOrd="0" destOrd="0" presId="urn:microsoft.com/office/officeart/2005/8/layout/radial2"/>
    <dgm:cxn modelId="{77D0A852-598E-479C-9CFC-BEABD57753BB}" type="presOf" srcId="{FA2F9B71-5910-4A3C-A7A3-C6F90AE13332}" destId="{512473B7-F117-4EC6-AF2E-BB55A8B24C8B}" srcOrd="0" destOrd="0" presId="urn:microsoft.com/office/officeart/2005/8/layout/radial2"/>
    <dgm:cxn modelId="{FDD69CB9-2B96-4A49-B010-BD4E681A1897}" type="presOf" srcId="{9F22CADD-13DF-4BA5-9962-14CA6C94538E}" destId="{FBC8ECD9-B622-48FB-8BDE-7F3CF2E2218D}" srcOrd="0" destOrd="0" presId="urn:microsoft.com/office/officeart/2005/8/layout/radial2"/>
    <dgm:cxn modelId="{D56C741E-BB68-4666-8447-20F107B4C779}" type="presOf" srcId="{4F57B606-7C13-43A8-B400-6AC70A2A06A0}" destId="{163A6E9B-45C1-461D-B1FB-D007F204C789}" srcOrd="0" destOrd="0" presId="urn:microsoft.com/office/officeart/2005/8/layout/radial2"/>
    <dgm:cxn modelId="{D91CDC85-D9A1-4A62-B7A0-24B0DA9C4B12}" type="presOf" srcId="{C8C1F9A4-1963-4E6A-BD89-493722233296}" destId="{E186AF0C-6B50-4E09-9F76-7784278007A7}" srcOrd="0" destOrd="0" presId="urn:microsoft.com/office/officeart/2005/8/layout/radial2"/>
    <dgm:cxn modelId="{B7E6B0C4-D351-40ED-960C-CA5026C63ACE}" srcId="{971013ED-10A5-4E1C-8FF9-F571C36B8939}" destId="{9F22CADD-13DF-4BA5-9962-14CA6C94538E}" srcOrd="0" destOrd="0" parTransId="{180333D2-BFC8-4E19-8AB7-AA3ECF5E1031}" sibTransId="{14D7A4CE-52C5-41BC-A5FD-D344738BC2FA}"/>
    <dgm:cxn modelId="{7A6AAFA0-C9FD-4816-9EF6-914E98836B92}" type="presOf" srcId="{484D0BA9-6E8F-4E76-A9AE-F3D4F502146D}" destId="{851392F4-E8E2-4D79-80F2-774A86569B93}" srcOrd="0" destOrd="0" presId="urn:microsoft.com/office/officeart/2005/8/layout/radial2"/>
    <dgm:cxn modelId="{7579F687-1A6E-4ADE-A02F-192CBC8B1299}" srcId="{FA2F9B71-5910-4A3C-A7A3-C6F90AE13332}" destId="{C310CDDE-4728-436F-BE80-C603D3A5427D}" srcOrd="1" destOrd="0" parTransId="{4F57B606-7C13-43A8-B400-6AC70A2A06A0}" sibTransId="{3661C345-1BC7-427A-81EC-4DF818E6D023}"/>
    <dgm:cxn modelId="{C5CA4395-D9B4-45CE-8BCF-EC7E12D41CD6}" type="presOf" srcId="{971013ED-10A5-4E1C-8FF9-F571C36B8939}" destId="{ABB4D290-0E33-4708-88AF-F4212BF1D5AA}" srcOrd="0" destOrd="0" presId="urn:microsoft.com/office/officeart/2005/8/layout/radial2"/>
    <dgm:cxn modelId="{ADAD7A85-3881-4D83-8ECB-E83EE0CC4029}" srcId="{C310CDDE-4728-436F-BE80-C603D3A5427D}" destId="{484D0BA9-6E8F-4E76-A9AE-F3D4F502146D}" srcOrd="0" destOrd="0" parTransId="{F2E7C8FC-DE0E-4496-823B-9063EC37E414}" sibTransId="{ECDA4AD8-AEF4-4900-A845-ACC0BBB4BEF2}"/>
    <dgm:cxn modelId="{86BEDE6E-BEA9-4BEF-AF27-A89B89F5191E}" type="presOf" srcId="{47028E85-6211-4A8D-829F-46D94B1B3D7F}" destId="{BBDDA8FA-549F-4C7C-A509-AE5DF96EA652}" srcOrd="0" destOrd="0" presId="urn:microsoft.com/office/officeart/2005/8/layout/radial2"/>
    <dgm:cxn modelId="{069AF127-1AF6-44EE-8714-B5B07C64692D}" srcId="{C8C1F9A4-1963-4E6A-BD89-493722233296}" destId="{10F1B949-C64C-4A5E-A71B-CB2EB68C8D28}" srcOrd="0" destOrd="0" parTransId="{FFAB8474-4229-442E-9920-B2DEEAB6777A}" sibTransId="{5474D7BF-8E7D-4500-A67D-D21AD4D028D0}"/>
    <dgm:cxn modelId="{86E12932-612D-404A-B0FD-0C7E35DDF910}" srcId="{FA2F9B71-5910-4A3C-A7A3-C6F90AE13332}" destId="{C8C1F9A4-1963-4E6A-BD89-493722233296}" srcOrd="0" destOrd="0" parTransId="{47028E85-6211-4A8D-829F-46D94B1B3D7F}" sibTransId="{9CF87B62-01F2-45F1-9A5A-9D6F44EB1ED9}"/>
    <dgm:cxn modelId="{60715F97-2C56-4A78-B5EB-2082F0D6F6FC}" type="presOf" srcId="{C310CDDE-4728-436F-BE80-C603D3A5427D}" destId="{552E9439-250B-499A-ADA1-513528261E9D}" srcOrd="0" destOrd="0" presId="urn:microsoft.com/office/officeart/2005/8/layout/radial2"/>
    <dgm:cxn modelId="{ACD245BC-0DB9-4FCF-AC2A-1E5F31C2B270}" type="presParOf" srcId="{512473B7-F117-4EC6-AF2E-BB55A8B24C8B}" destId="{12213E8A-35E3-4093-9D89-22DFFAE3380D}" srcOrd="0" destOrd="0" presId="urn:microsoft.com/office/officeart/2005/8/layout/radial2"/>
    <dgm:cxn modelId="{117A7B44-7905-44C0-8230-0673513EAB82}" type="presParOf" srcId="{12213E8A-35E3-4093-9D89-22DFFAE3380D}" destId="{F782DF80-4533-4F6A-A4E4-80C0049B90F1}" srcOrd="0" destOrd="0" presId="urn:microsoft.com/office/officeart/2005/8/layout/radial2"/>
    <dgm:cxn modelId="{C25AA9E0-2601-4E92-8D14-62CC3267AB14}" type="presParOf" srcId="{F782DF80-4533-4F6A-A4E4-80C0049B90F1}" destId="{333909DF-07F0-4502-9C2B-7BBDFA37470F}" srcOrd="0" destOrd="0" presId="urn:microsoft.com/office/officeart/2005/8/layout/radial2"/>
    <dgm:cxn modelId="{77B6F7B3-0A9A-4B91-9959-3FC0A2F7F8BE}" type="presParOf" srcId="{F782DF80-4533-4F6A-A4E4-80C0049B90F1}" destId="{2ED9BD8C-2417-469E-A8F5-13F791A9399C}" srcOrd="1" destOrd="0" presId="urn:microsoft.com/office/officeart/2005/8/layout/radial2"/>
    <dgm:cxn modelId="{DA83A079-5B77-43BE-9EAE-48AD98840420}" type="presParOf" srcId="{12213E8A-35E3-4093-9D89-22DFFAE3380D}" destId="{BBDDA8FA-549F-4C7C-A509-AE5DF96EA652}" srcOrd="1" destOrd="0" presId="urn:microsoft.com/office/officeart/2005/8/layout/radial2"/>
    <dgm:cxn modelId="{FA2B3504-061E-4F8D-87BF-FD466E83A8B2}" type="presParOf" srcId="{12213E8A-35E3-4093-9D89-22DFFAE3380D}" destId="{7AE83724-75FE-42E1-BD6F-D4C27B8903B5}" srcOrd="2" destOrd="0" presId="urn:microsoft.com/office/officeart/2005/8/layout/radial2"/>
    <dgm:cxn modelId="{66BDC9CC-8867-439E-8E0F-7C50D485F8AD}" type="presParOf" srcId="{7AE83724-75FE-42E1-BD6F-D4C27B8903B5}" destId="{E186AF0C-6B50-4E09-9F76-7784278007A7}" srcOrd="0" destOrd="0" presId="urn:microsoft.com/office/officeart/2005/8/layout/radial2"/>
    <dgm:cxn modelId="{4BB483D4-28ED-4734-8C77-01F71B7869A5}" type="presParOf" srcId="{7AE83724-75FE-42E1-BD6F-D4C27B8903B5}" destId="{4F4B869D-FD7E-4F9E-A7E6-9A81FBC6065E}" srcOrd="1" destOrd="0" presId="urn:microsoft.com/office/officeart/2005/8/layout/radial2"/>
    <dgm:cxn modelId="{4809892D-00EF-4555-9B38-6C9FC301FEB9}" type="presParOf" srcId="{12213E8A-35E3-4093-9D89-22DFFAE3380D}" destId="{163A6E9B-45C1-461D-B1FB-D007F204C789}" srcOrd="3" destOrd="0" presId="urn:microsoft.com/office/officeart/2005/8/layout/radial2"/>
    <dgm:cxn modelId="{39077DC8-C68E-452C-87C0-74A866ED8C1A}" type="presParOf" srcId="{12213E8A-35E3-4093-9D89-22DFFAE3380D}" destId="{A8D3CB24-B676-4AA6-A884-79519A8C5FEC}" srcOrd="4" destOrd="0" presId="urn:microsoft.com/office/officeart/2005/8/layout/radial2"/>
    <dgm:cxn modelId="{A5327654-9794-4C12-96A4-7734206BD6EC}" type="presParOf" srcId="{A8D3CB24-B676-4AA6-A884-79519A8C5FEC}" destId="{552E9439-250B-499A-ADA1-513528261E9D}" srcOrd="0" destOrd="0" presId="urn:microsoft.com/office/officeart/2005/8/layout/radial2"/>
    <dgm:cxn modelId="{AEF1ECA6-934A-4A26-A67F-581EBBB7D4CC}" type="presParOf" srcId="{A8D3CB24-B676-4AA6-A884-79519A8C5FEC}" destId="{851392F4-E8E2-4D79-80F2-774A86569B93}" srcOrd="1" destOrd="0" presId="urn:microsoft.com/office/officeart/2005/8/layout/radial2"/>
    <dgm:cxn modelId="{56D7E92D-DB5D-4911-AA2E-880CBD0C5856}" type="presParOf" srcId="{12213E8A-35E3-4093-9D89-22DFFAE3380D}" destId="{0AEF91E5-7357-49BF-935C-A71BC265C665}" srcOrd="5" destOrd="0" presId="urn:microsoft.com/office/officeart/2005/8/layout/radial2"/>
    <dgm:cxn modelId="{D03604F3-8766-48E4-8E6E-91108671F116}" type="presParOf" srcId="{12213E8A-35E3-4093-9D89-22DFFAE3380D}" destId="{D413F2BD-FA09-4B25-A7BC-C9CECAD6B847}" srcOrd="6" destOrd="0" presId="urn:microsoft.com/office/officeart/2005/8/layout/radial2"/>
    <dgm:cxn modelId="{7CB7F7C5-1CA8-424C-9C01-19B5050156C0}" type="presParOf" srcId="{D413F2BD-FA09-4B25-A7BC-C9CECAD6B847}" destId="{ABB4D290-0E33-4708-88AF-F4212BF1D5AA}" srcOrd="0" destOrd="0" presId="urn:microsoft.com/office/officeart/2005/8/layout/radial2"/>
    <dgm:cxn modelId="{B4BC72B6-68F6-400C-AE2A-17A865B05D1A}" type="presParOf" srcId="{D413F2BD-FA09-4B25-A7BC-C9CECAD6B847}" destId="{FBC8ECD9-B622-48FB-8BDE-7F3CF2E2218D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68A490-738B-410E-8C13-2F0EEC0D9E43}" type="doc">
      <dgm:prSet loTypeId="urn:microsoft.com/office/officeart/2008/layout/PictureGrid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3951F5-90D7-4C57-A73E-FD9B75462048}">
      <dgm:prSet phldrT="[Text]" phldr="1"/>
      <dgm:spPr/>
      <dgm:t>
        <a:bodyPr/>
        <a:lstStyle/>
        <a:p>
          <a:endParaRPr lang="en-US"/>
        </a:p>
      </dgm:t>
    </dgm:pt>
    <dgm:pt modelId="{B82DD6A1-B0E1-44F6-B128-E352AD5F5910}" type="parTrans" cxnId="{06734CFD-903C-4862-BB60-CC9E6D884446}">
      <dgm:prSet/>
      <dgm:spPr/>
      <dgm:t>
        <a:bodyPr/>
        <a:lstStyle/>
        <a:p>
          <a:endParaRPr lang="en-US"/>
        </a:p>
      </dgm:t>
    </dgm:pt>
    <dgm:pt modelId="{F65BCCCE-C936-4D31-8E1C-7E9B112E68DE}" type="sibTrans" cxnId="{06734CFD-903C-4862-BB60-CC9E6D884446}">
      <dgm:prSet/>
      <dgm:spPr/>
      <dgm:t>
        <a:bodyPr/>
        <a:lstStyle/>
        <a:p>
          <a:endParaRPr lang="en-US"/>
        </a:p>
      </dgm:t>
    </dgm:pt>
    <dgm:pt modelId="{75DAFC37-153D-4BD5-AA0D-E017903F02D7}">
      <dgm:prSet phldrT="[Text]" phldr="1"/>
      <dgm:spPr/>
      <dgm:t>
        <a:bodyPr/>
        <a:lstStyle/>
        <a:p>
          <a:endParaRPr lang="en-US"/>
        </a:p>
      </dgm:t>
    </dgm:pt>
    <dgm:pt modelId="{73F7DAF3-684F-48FA-B203-61CD8B5F7FAE}" type="parTrans" cxnId="{1B481293-15CB-4B58-9E2D-4CD93686C2F1}">
      <dgm:prSet/>
      <dgm:spPr/>
      <dgm:t>
        <a:bodyPr/>
        <a:lstStyle/>
        <a:p>
          <a:endParaRPr lang="en-US"/>
        </a:p>
      </dgm:t>
    </dgm:pt>
    <dgm:pt modelId="{2EAA7247-E5A1-429A-8408-3B9DD6CDBE8E}" type="sibTrans" cxnId="{1B481293-15CB-4B58-9E2D-4CD93686C2F1}">
      <dgm:prSet/>
      <dgm:spPr/>
      <dgm:t>
        <a:bodyPr/>
        <a:lstStyle/>
        <a:p>
          <a:endParaRPr lang="en-US"/>
        </a:p>
      </dgm:t>
    </dgm:pt>
    <dgm:pt modelId="{A2471665-A934-4B33-B00E-62C0A890AC6A}">
      <dgm:prSet phldrT="[Text]" phldr="1"/>
      <dgm:spPr/>
      <dgm:t>
        <a:bodyPr/>
        <a:lstStyle/>
        <a:p>
          <a:endParaRPr lang="en-US" dirty="0"/>
        </a:p>
      </dgm:t>
    </dgm:pt>
    <dgm:pt modelId="{9A71EB0D-98F5-44C6-A14C-3EA2C2990C7F}" type="parTrans" cxnId="{1FE3C901-0C4A-4FC1-B702-5B3E88FBD010}">
      <dgm:prSet/>
      <dgm:spPr/>
      <dgm:t>
        <a:bodyPr/>
        <a:lstStyle/>
        <a:p>
          <a:endParaRPr lang="en-US"/>
        </a:p>
      </dgm:t>
    </dgm:pt>
    <dgm:pt modelId="{F13AE6AB-E4CC-4599-9DE2-5F87AA3CCECA}" type="sibTrans" cxnId="{1FE3C901-0C4A-4FC1-B702-5B3E88FBD010}">
      <dgm:prSet/>
      <dgm:spPr/>
      <dgm:t>
        <a:bodyPr/>
        <a:lstStyle/>
        <a:p>
          <a:endParaRPr lang="en-US"/>
        </a:p>
      </dgm:t>
    </dgm:pt>
    <dgm:pt modelId="{0207B44A-A705-49AD-866F-406B636E30F8}">
      <dgm:prSet phldrT="[Text]" phldr="1"/>
      <dgm:spPr/>
      <dgm:t>
        <a:bodyPr/>
        <a:lstStyle/>
        <a:p>
          <a:endParaRPr lang="en-US" dirty="0"/>
        </a:p>
      </dgm:t>
    </dgm:pt>
    <dgm:pt modelId="{C79B6782-C079-405A-8E56-CC10ED1048CE}" type="parTrans" cxnId="{6E35E6A5-89F7-456C-A664-C93FB74DBB35}">
      <dgm:prSet/>
      <dgm:spPr/>
      <dgm:t>
        <a:bodyPr/>
        <a:lstStyle/>
        <a:p>
          <a:endParaRPr lang="en-US"/>
        </a:p>
      </dgm:t>
    </dgm:pt>
    <dgm:pt modelId="{92886386-C63E-4187-A5E2-CCD01D0693E3}" type="sibTrans" cxnId="{6E35E6A5-89F7-456C-A664-C93FB74DBB35}">
      <dgm:prSet/>
      <dgm:spPr/>
      <dgm:t>
        <a:bodyPr/>
        <a:lstStyle/>
        <a:p>
          <a:endParaRPr lang="en-US"/>
        </a:p>
      </dgm:t>
    </dgm:pt>
    <dgm:pt modelId="{3E26A584-F0B6-4C79-B69D-C5C9CF846041}" type="pres">
      <dgm:prSet presAssocID="{1A68A490-738B-410E-8C13-2F0EEC0D9E43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2FFF8C9-8E00-4C1B-8D75-4F543E49FA67}" type="pres">
      <dgm:prSet presAssocID="{8E3951F5-90D7-4C57-A73E-FD9B75462048}" presName="composite" presStyleCnt="0"/>
      <dgm:spPr/>
    </dgm:pt>
    <dgm:pt modelId="{062CDAF9-7E85-4658-8588-EE4D1CBC575A}" type="pres">
      <dgm:prSet presAssocID="{8E3951F5-90D7-4C57-A73E-FD9B75462048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CD7F9-20CC-4F1F-971D-C54C02047E45}" type="pres">
      <dgm:prSet presAssocID="{8E3951F5-90D7-4C57-A73E-FD9B75462048}" presName="rect1" presStyleLbl="alignImgPlace1" presStyleIdx="0" presStyleCnt="4" custScaleX="164493" custScaleY="131815" custLinFactNeighborX="-87298" custLinFactNeighborY="-66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21C7870F-FFB7-47C8-9FC4-5AC27B6FE0FF}" type="pres">
      <dgm:prSet presAssocID="{F65BCCCE-C936-4D31-8E1C-7E9B112E68DE}" presName="sibTrans" presStyleCnt="0"/>
      <dgm:spPr/>
    </dgm:pt>
    <dgm:pt modelId="{2F812AD2-ECB2-422C-8A66-CBC083F50F36}" type="pres">
      <dgm:prSet presAssocID="{75DAFC37-153D-4BD5-AA0D-E017903F02D7}" presName="composite" presStyleCnt="0"/>
      <dgm:spPr/>
    </dgm:pt>
    <dgm:pt modelId="{C987519B-ED30-498E-9EA4-9E1D770FD96E}" type="pres">
      <dgm:prSet presAssocID="{75DAFC37-153D-4BD5-AA0D-E017903F02D7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A9363-1B08-4B56-BA0A-6F87B3D371DA}" type="pres">
      <dgm:prSet presAssocID="{75DAFC37-153D-4BD5-AA0D-E017903F02D7}" presName="rect1" presStyleLbl="alignImgPlace1" presStyleIdx="1" presStyleCnt="4" custScaleX="164422" custScaleY="131569" custLinFactNeighborX="-79921" custLinFactNeighborY="-580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AF52463-4384-490B-9762-FBAFBD8E55F1}" type="pres">
      <dgm:prSet presAssocID="{2EAA7247-E5A1-429A-8408-3B9DD6CDBE8E}" presName="sibTrans" presStyleCnt="0"/>
      <dgm:spPr/>
    </dgm:pt>
    <dgm:pt modelId="{A495B222-44B1-401B-B065-141B6D928562}" type="pres">
      <dgm:prSet presAssocID="{A2471665-A934-4B33-B00E-62C0A890AC6A}" presName="composite" presStyleCnt="0"/>
      <dgm:spPr/>
    </dgm:pt>
    <dgm:pt modelId="{6A71AA56-59E7-4360-BFA9-4CB3F58DBB04}" type="pres">
      <dgm:prSet presAssocID="{A2471665-A934-4B33-B00E-62C0A890AC6A}" presName="rect2" presStyleLbl="revTx" presStyleIdx="2" presStyleCnt="4" custScaleX="41499" custScaleY="1160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2B9F6-2A0D-4709-9D82-10F16F3D0368}" type="pres">
      <dgm:prSet presAssocID="{A2471665-A934-4B33-B00E-62C0A890AC6A}" presName="rect1" presStyleLbl="alignImgPlace1" presStyleIdx="2" presStyleCnt="4" custScaleX="188842" custScaleY="141196" custLinFactNeighborX="-17839" custLinFactNeighborY="-9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9009C4F-88B2-4DB6-92DE-D3B6025E2DF5}" type="pres">
      <dgm:prSet presAssocID="{F13AE6AB-E4CC-4599-9DE2-5F87AA3CCECA}" presName="sibTrans" presStyleCnt="0"/>
      <dgm:spPr/>
    </dgm:pt>
    <dgm:pt modelId="{54ED7A26-0473-42B0-9FE7-552105792BDD}" type="pres">
      <dgm:prSet presAssocID="{0207B44A-A705-49AD-866F-406B636E30F8}" presName="composite" presStyleCnt="0"/>
      <dgm:spPr/>
    </dgm:pt>
    <dgm:pt modelId="{4190AF10-8A35-4D26-A767-C16C1146DAB5}" type="pres">
      <dgm:prSet presAssocID="{0207B44A-A705-49AD-866F-406B636E30F8}" presName="rect2" presStyleLbl="revTx" presStyleIdx="3" presStyleCnt="4" custScaleX="25567" custScaleY="400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74B3C-47A4-4250-8381-15C417558ABB}" type="pres">
      <dgm:prSet presAssocID="{0207B44A-A705-49AD-866F-406B636E30F8}" presName="rect1" presStyleLbl="alignImgPlace1" presStyleIdx="3" presStyleCnt="4" custScaleX="164493" custScaleY="131956" custLinFactY="-47379" custLinFactNeighborX="85409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</dgm:ptLst>
  <dgm:cxnLst>
    <dgm:cxn modelId="{1FE3C901-0C4A-4FC1-B702-5B3E88FBD010}" srcId="{1A68A490-738B-410E-8C13-2F0EEC0D9E43}" destId="{A2471665-A934-4B33-B00E-62C0A890AC6A}" srcOrd="2" destOrd="0" parTransId="{9A71EB0D-98F5-44C6-A14C-3EA2C2990C7F}" sibTransId="{F13AE6AB-E4CC-4599-9DE2-5F87AA3CCECA}"/>
    <dgm:cxn modelId="{1B481293-15CB-4B58-9E2D-4CD93686C2F1}" srcId="{1A68A490-738B-410E-8C13-2F0EEC0D9E43}" destId="{75DAFC37-153D-4BD5-AA0D-E017903F02D7}" srcOrd="1" destOrd="0" parTransId="{73F7DAF3-684F-48FA-B203-61CD8B5F7FAE}" sibTransId="{2EAA7247-E5A1-429A-8408-3B9DD6CDBE8E}"/>
    <dgm:cxn modelId="{A9BB1F4C-1DF3-4AD8-B354-85D704003E5D}" type="presOf" srcId="{1A68A490-738B-410E-8C13-2F0EEC0D9E43}" destId="{3E26A584-F0B6-4C79-B69D-C5C9CF846041}" srcOrd="0" destOrd="0" presId="urn:microsoft.com/office/officeart/2008/layout/PictureGrid"/>
    <dgm:cxn modelId="{E5C93D88-07B3-4BDE-9FC1-E2AAF9A6A300}" type="presOf" srcId="{A2471665-A934-4B33-B00E-62C0A890AC6A}" destId="{6A71AA56-59E7-4360-BFA9-4CB3F58DBB04}" srcOrd="0" destOrd="0" presId="urn:microsoft.com/office/officeart/2008/layout/PictureGrid"/>
    <dgm:cxn modelId="{6CD3D682-FC8C-45BF-B37D-5AEB4E3321CC}" type="presOf" srcId="{0207B44A-A705-49AD-866F-406B636E30F8}" destId="{4190AF10-8A35-4D26-A767-C16C1146DAB5}" srcOrd="0" destOrd="0" presId="urn:microsoft.com/office/officeart/2008/layout/PictureGrid"/>
    <dgm:cxn modelId="{6E35E6A5-89F7-456C-A664-C93FB74DBB35}" srcId="{1A68A490-738B-410E-8C13-2F0EEC0D9E43}" destId="{0207B44A-A705-49AD-866F-406B636E30F8}" srcOrd="3" destOrd="0" parTransId="{C79B6782-C079-405A-8E56-CC10ED1048CE}" sibTransId="{92886386-C63E-4187-A5E2-CCD01D0693E3}"/>
    <dgm:cxn modelId="{BDB6B417-55CC-4426-8F4A-101081A90D77}" type="presOf" srcId="{8E3951F5-90D7-4C57-A73E-FD9B75462048}" destId="{062CDAF9-7E85-4658-8588-EE4D1CBC575A}" srcOrd="0" destOrd="0" presId="urn:microsoft.com/office/officeart/2008/layout/PictureGrid"/>
    <dgm:cxn modelId="{06734CFD-903C-4862-BB60-CC9E6D884446}" srcId="{1A68A490-738B-410E-8C13-2F0EEC0D9E43}" destId="{8E3951F5-90D7-4C57-A73E-FD9B75462048}" srcOrd="0" destOrd="0" parTransId="{B82DD6A1-B0E1-44F6-B128-E352AD5F5910}" sibTransId="{F65BCCCE-C936-4D31-8E1C-7E9B112E68DE}"/>
    <dgm:cxn modelId="{ABAD7A10-8D69-41E7-81CD-CDF02C5C3D91}" type="presOf" srcId="{75DAFC37-153D-4BD5-AA0D-E017903F02D7}" destId="{C987519B-ED30-498E-9EA4-9E1D770FD96E}" srcOrd="0" destOrd="0" presId="urn:microsoft.com/office/officeart/2008/layout/PictureGrid"/>
    <dgm:cxn modelId="{C9204AA8-8ED9-4B0F-AA98-9564F2E75C92}" type="presParOf" srcId="{3E26A584-F0B6-4C79-B69D-C5C9CF846041}" destId="{F2FFF8C9-8E00-4C1B-8D75-4F543E49FA67}" srcOrd="0" destOrd="0" presId="urn:microsoft.com/office/officeart/2008/layout/PictureGrid"/>
    <dgm:cxn modelId="{C9552E0A-19C7-426E-B38A-D57F45CBF2AE}" type="presParOf" srcId="{F2FFF8C9-8E00-4C1B-8D75-4F543E49FA67}" destId="{062CDAF9-7E85-4658-8588-EE4D1CBC575A}" srcOrd="0" destOrd="0" presId="urn:microsoft.com/office/officeart/2008/layout/PictureGrid"/>
    <dgm:cxn modelId="{4A32601A-44CE-427A-AB99-0AF42B9C51CD}" type="presParOf" srcId="{F2FFF8C9-8E00-4C1B-8D75-4F543E49FA67}" destId="{94ACD7F9-20CC-4F1F-971D-C54C02047E45}" srcOrd="1" destOrd="0" presId="urn:microsoft.com/office/officeart/2008/layout/PictureGrid"/>
    <dgm:cxn modelId="{1342689C-BB05-4ECC-9E65-33E620B0A5FC}" type="presParOf" srcId="{3E26A584-F0B6-4C79-B69D-C5C9CF846041}" destId="{21C7870F-FFB7-47C8-9FC4-5AC27B6FE0FF}" srcOrd="1" destOrd="0" presId="urn:microsoft.com/office/officeart/2008/layout/PictureGrid"/>
    <dgm:cxn modelId="{80AF2DED-571A-4402-AFDE-97245AEB848C}" type="presParOf" srcId="{3E26A584-F0B6-4C79-B69D-C5C9CF846041}" destId="{2F812AD2-ECB2-422C-8A66-CBC083F50F36}" srcOrd="2" destOrd="0" presId="urn:microsoft.com/office/officeart/2008/layout/PictureGrid"/>
    <dgm:cxn modelId="{03641B03-44EB-4215-AE0C-292F159AAA27}" type="presParOf" srcId="{2F812AD2-ECB2-422C-8A66-CBC083F50F36}" destId="{C987519B-ED30-498E-9EA4-9E1D770FD96E}" srcOrd="0" destOrd="0" presId="urn:microsoft.com/office/officeart/2008/layout/PictureGrid"/>
    <dgm:cxn modelId="{E302A6E0-D09B-4BFC-A023-2D487623D0A5}" type="presParOf" srcId="{2F812AD2-ECB2-422C-8A66-CBC083F50F36}" destId="{333A9363-1B08-4B56-BA0A-6F87B3D371DA}" srcOrd="1" destOrd="0" presId="urn:microsoft.com/office/officeart/2008/layout/PictureGrid"/>
    <dgm:cxn modelId="{6FDD5A12-B070-4223-8349-562AF0875380}" type="presParOf" srcId="{3E26A584-F0B6-4C79-B69D-C5C9CF846041}" destId="{2AF52463-4384-490B-9762-FBAFBD8E55F1}" srcOrd="3" destOrd="0" presId="urn:microsoft.com/office/officeart/2008/layout/PictureGrid"/>
    <dgm:cxn modelId="{703BC678-2302-4128-8D6D-B56CC3CA26B6}" type="presParOf" srcId="{3E26A584-F0B6-4C79-B69D-C5C9CF846041}" destId="{A495B222-44B1-401B-B065-141B6D928562}" srcOrd="4" destOrd="0" presId="urn:microsoft.com/office/officeart/2008/layout/PictureGrid"/>
    <dgm:cxn modelId="{7D1877B5-4C6D-4DA3-B9AD-607D5E30530A}" type="presParOf" srcId="{A495B222-44B1-401B-B065-141B6D928562}" destId="{6A71AA56-59E7-4360-BFA9-4CB3F58DBB04}" srcOrd="0" destOrd="0" presId="urn:microsoft.com/office/officeart/2008/layout/PictureGrid"/>
    <dgm:cxn modelId="{F3D5D7F3-4799-4FB7-AC32-F426E6264654}" type="presParOf" srcId="{A495B222-44B1-401B-B065-141B6D928562}" destId="{6B02B9F6-2A0D-4709-9D82-10F16F3D0368}" srcOrd="1" destOrd="0" presId="urn:microsoft.com/office/officeart/2008/layout/PictureGrid"/>
    <dgm:cxn modelId="{A6AB5351-2219-405A-A0A7-FD5E31E5696E}" type="presParOf" srcId="{3E26A584-F0B6-4C79-B69D-C5C9CF846041}" destId="{59009C4F-88B2-4DB6-92DE-D3B6025E2DF5}" srcOrd="5" destOrd="0" presId="urn:microsoft.com/office/officeart/2008/layout/PictureGrid"/>
    <dgm:cxn modelId="{DB2030D7-19DB-46F5-ACC2-0539C3CAB211}" type="presParOf" srcId="{3E26A584-F0B6-4C79-B69D-C5C9CF846041}" destId="{54ED7A26-0473-42B0-9FE7-552105792BDD}" srcOrd="6" destOrd="0" presId="urn:microsoft.com/office/officeart/2008/layout/PictureGrid"/>
    <dgm:cxn modelId="{56677831-998D-412F-AD74-444BB6B310E5}" type="presParOf" srcId="{54ED7A26-0473-42B0-9FE7-552105792BDD}" destId="{4190AF10-8A35-4D26-A767-C16C1146DAB5}" srcOrd="0" destOrd="0" presId="urn:microsoft.com/office/officeart/2008/layout/PictureGrid"/>
    <dgm:cxn modelId="{489FD8F7-6153-45CF-9C0A-6249CBB380B5}" type="presParOf" srcId="{54ED7A26-0473-42B0-9FE7-552105792BDD}" destId="{DAE74B3C-47A4-4250-8381-15C417558ABB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47989-4C48-44BF-8594-505A100C17AB}">
      <dsp:nvSpPr>
        <dsp:cNvPr id="0" name=""/>
        <dsp:cNvSpPr/>
      </dsp:nvSpPr>
      <dsp:spPr>
        <a:xfrm>
          <a:off x="109265" y="1466864"/>
          <a:ext cx="2918450" cy="26863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12351B-A9A3-4885-8FF5-9EEC83E1644E}">
      <dsp:nvSpPr>
        <dsp:cNvPr id="0" name=""/>
        <dsp:cNvSpPr/>
      </dsp:nvSpPr>
      <dsp:spPr>
        <a:xfrm>
          <a:off x="680016" y="4236824"/>
          <a:ext cx="1974566" cy="477003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Graduation from University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693987" y="4250795"/>
        <a:ext cx="1946624" cy="449061"/>
      </dsp:txXfrm>
    </dsp:sp>
    <dsp:sp modelId="{E0A08568-D320-4667-AEC6-7429E4D9A89B}">
      <dsp:nvSpPr>
        <dsp:cNvPr id="0" name=""/>
        <dsp:cNvSpPr/>
      </dsp:nvSpPr>
      <dsp:spPr>
        <a:xfrm rot="20598188">
          <a:off x="3082174" y="2168941"/>
          <a:ext cx="295560" cy="285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83979" y="2238336"/>
        <a:ext cx="209921" cy="171279"/>
      </dsp:txXfrm>
    </dsp:sp>
    <dsp:sp modelId="{5217247A-8015-4C48-A8C6-2D4FAB4E2F95}">
      <dsp:nvSpPr>
        <dsp:cNvPr id="0" name=""/>
        <dsp:cNvSpPr/>
      </dsp:nvSpPr>
      <dsp:spPr>
        <a:xfrm>
          <a:off x="3412931" y="304799"/>
          <a:ext cx="2571286" cy="31327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63770-9EDB-4078-876A-8CC4F831A0D9}">
      <dsp:nvSpPr>
        <dsp:cNvPr id="0" name=""/>
        <dsp:cNvSpPr/>
      </dsp:nvSpPr>
      <dsp:spPr>
        <a:xfrm flipH="1" flipV="1">
          <a:off x="4870648" y="3406140"/>
          <a:ext cx="109512" cy="63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/>
        </a:p>
      </dsp:txBody>
      <dsp:txXfrm rot="10800000">
        <a:off x="4872510" y="3408002"/>
        <a:ext cx="105788" cy="59835"/>
      </dsp:txXfrm>
    </dsp:sp>
    <dsp:sp modelId="{1FA4C3B2-70AB-43F3-97B2-D3EFE9580684}">
      <dsp:nvSpPr>
        <dsp:cNvPr id="0" name=""/>
        <dsp:cNvSpPr/>
      </dsp:nvSpPr>
      <dsp:spPr>
        <a:xfrm rot="867980">
          <a:off x="6041565" y="2025696"/>
          <a:ext cx="263596" cy="285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042819" y="2072912"/>
        <a:ext cx="184517" cy="171279"/>
      </dsp:txXfrm>
    </dsp:sp>
    <dsp:sp modelId="{02644382-32B7-4D4C-AC56-0A5CF1E2B557}">
      <dsp:nvSpPr>
        <dsp:cNvPr id="0" name=""/>
        <dsp:cNvSpPr/>
      </dsp:nvSpPr>
      <dsp:spPr>
        <a:xfrm>
          <a:off x="6380623" y="1430172"/>
          <a:ext cx="2604230" cy="24217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1AB9A8-97BC-4830-9EAD-467621837ABC}">
      <dsp:nvSpPr>
        <dsp:cNvPr id="0" name=""/>
        <dsp:cNvSpPr/>
      </dsp:nvSpPr>
      <dsp:spPr>
        <a:xfrm>
          <a:off x="6592514" y="4050684"/>
          <a:ext cx="2302840" cy="445116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Few years afterwards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6605551" y="4063721"/>
        <a:ext cx="2276766" cy="419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F91E5-7357-49BF-935C-A71BC265C665}">
      <dsp:nvSpPr>
        <dsp:cNvPr id="0" name=""/>
        <dsp:cNvSpPr/>
      </dsp:nvSpPr>
      <dsp:spPr>
        <a:xfrm rot="1496314">
          <a:off x="3049797" y="3421691"/>
          <a:ext cx="2416880" cy="48339"/>
        </a:xfrm>
        <a:custGeom>
          <a:avLst/>
          <a:gdLst/>
          <a:ahLst/>
          <a:cxnLst/>
          <a:rect l="0" t="0" r="0" b="0"/>
          <a:pathLst>
            <a:path>
              <a:moveTo>
                <a:pt x="0" y="24169"/>
              </a:moveTo>
              <a:lnTo>
                <a:pt x="2416880" y="2416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A6E9B-45C1-461D-B1FB-D007F204C789}">
      <dsp:nvSpPr>
        <dsp:cNvPr id="0" name=""/>
        <dsp:cNvSpPr/>
      </dsp:nvSpPr>
      <dsp:spPr>
        <a:xfrm rot="21575391">
          <a:off x="3162442" y="2498021"/>
          <a:ext cx="2324774" cy="48339"/>
        </a:xfrm>
        <a:custGeom>
          <a:avLst/>
          <a:gdLst/>
          <a:ahLst/>
          <a:cxnLst/>
          <a:rect l="0" t="0" r="0" b="0"/>
          <a:pathLst>
            <a:path>
              <a:moveTo>
                <a:pt x="0" y="24169"/>
              </a:moveTo>
              <a:lnTo>
                <a:pt x="2324774" y="2416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DA8FA-549F-4C7C-A509-AE5DF96EA652}">
      <dsp:nvSpPr>
        <dsp:cNvPr id="0" name=""/>
        <dsp:cNvSpPr/>
      </dsp:nvSpPr>
      <dsp:spPr>
        <a:xfrm rot="20138757">
          <a:off x="3050091" y="1602655"/>
          <a:ext cx="2525822" cy="48339"/>
        </a:xfrm>
        <a:custGeom>
          <a:avLst/>
          <a:gdLst/>
          <a:ahLst/>
          <a:cxnLst/>
          <a:rect l="0" t="0" r="0" b="0"/>
          <a:pathLst>
            <a:path>
              <a:moveTo>
                <a:pt x="0" y="24169"/>
              </a:moveTo>
              <a:lnTo>
                <a:pt x="2525822" y="2416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BD8C-2417-469E-A8F5-13F791A9399C}">
      <dsp:nvSpPr>
        <dsp:cNvPr id="0" name=""/>
        <dsp:cNvSpPr/>
      </dsp:nvSpPr>
      <dsp:spPr>
        <a:xfrm>
          <a:off x="2645824" y="1456381"/>
          <a:ext cx="2017475" cy="180646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AF0C-6B50-4E09-9F76-7784278007A7}">
      <dsp:nvSpPr>
        <dsp:cNvPr id="0" name=""/>
        <dsp:cNvSpPr/>
      </dsp:nvSpPr>
      <dsp:spPr>
        <a:xfrm>
          <a:off x="5397977" y="65538"/>
          <a:ext cx="1473398" cy="1473398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NGO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5613751" y="281312"/>
        <a:ext cx="1041850" cy="1041850"/>
      </dsp:txXfrm>
    </dsp:sp>
    <dsp:sp modelId="{4F4B869D-FD7E-4F9E-A7E6-9A81FBC6065E}">
      <dsp:nvSpPr>
        <dsp:cNvPr id="0" name=""/>
        <dsp:cNvSpPr/>
      </dsp:nvSpPr>
      <dsp:spPr>
        <a:xfrm>
          <a:off x="7018715" y="65538"/>
          <a:ext cx="2210097" cy="147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Entrepreneurial programs</a:t>
          </a:r>
          <a:endParaRPr lang="en-US" sz="1500" kern="1200" dirty="0"/>
        </a:p>
      </dsp:txBody>
      <dsp:txXfrm>
        <a:off x="7018715" y="65538"/>
        <a:ext cx="2210097" cy="1473398"/>
      </dsp:txXfrm>
    </dsp:sp>
    <dsp:sp modelId="{552E9439-250B-499A-ADA1-513528261E9D}">
      <dsp:nvSpPr>
        <dsp:cNvPr id="0" name=""/>
        <dsp:cNvSpPr/>
      </dsp:nvSpPr>
      <dsp:spPr>
        <a:xfrm>
          <a:off x="5487168" y="1771897"/>
          <a:ext cx="1473398" cy="1473398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2"/>
              </a:solidFill>
            </a:rPr>
            <a:t>Artisans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5702942" y="1987671"/>
        <a:ext cx="1041850" cy="1041850"/>
      </dsp:txXfrm>
    </dsp:sp>
    <dsp:sp modelId="{851392F4-E8E2-4D79-80F2-774A86569B93}">
      <dsp:nvSpPr>
        <dsp:cNvPr id="0" name=""/>
        <dsp:cNvSpPr/>
      </dsp:nvSpPr>
      <dsp:spPr>
        <a:xfrm>
          <a:off x="7107906" y="1771897"/>
          <a:ext cx="2210097" cy="147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Apprenticeship opportunities</a:t>
          </a:r>
          <a:endParaRPr lang="en-US" sz="1500" kern="1200" dirty="0"/>
        </a:p>
      </dsp:txBody>
      <dsp:txXfrm>
        <a:off x="7107906" y="1771897"/>
        <a:ext cx="2210097" cy="1473398"/>
      </dsp:txXfrm>
    </dsp:sp>
    <dsp:sp modelId="{ABB4D290-0E33-4708-88AF-F4212BF1D5AA}">
      <dsp:nvSpPr>
        <dsp:cNvPr id="0" name=""/>
        <dsp:cNvSpPr/>
      </dsp:nvSpPr>
      <dsp:spPr>
        <a:xfrm>
          <a:off x="5273729" y="3521979"/>
          <a:ext cx="1602910" cy="153753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Government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Agencies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5508470" y="3747146"/>
        <a:ext cx="1133428" cy="1087201"/>
      </dsp:txXfrm>
    </dsp:sp>
    <dsp:sp modelId="{FBC8ECD9-B622-48FB-8BDE-7F3CF2E2218D}">
      <dsp:nvSpPr>
        <dsp:cNvPr id="0" name=""/>
        <dsp:cNvSpPr/>
      </dsp:nvSpPr>
      <dsp:spPr>
        <a:xfrm>
          <a:off x="6862089" y="3521979"/>
          <a:ext cx="2404365" cy="1537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Skill Acquisition programs</a:t>
          </a:r>
          <a:endParaRPr lang="en-US" sz="1500" kern="1200" dirty="0"/>
        </a:p>
      </dsp:txBody>
      <dsp:txXfrm>
        <a:off x="6862089" y="3521979"/>
        <a:ext cx="2404365" cy="1537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CDAF9-7E85-4658-8588-EE4D1CBC575A}">
      <dsp:nvSpPr>
        <dsp:cNvPr id="0" name=""/>
        <dsp:cNvSpPr/>
      </dsp:nvSpPr>
      <dsp:spPr>
        <a:xfrm>
          <a:off x="2256779" y="23646"/>
          <a:ext cx="1517581" cy="22763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56779" y="23646"/>
        <a:ext cx="1517581" cy="227637"/>
      </dsp:txXfrm>
    </dsp:sp>
    <dsp:sp modelId="{94ACD7F9-20CC-4F1F-971D-C54C02047E45}">
      <dsp:nvSpPr>
        <dsp:cNvPr id="0" name=""/>
        <dsp:cNvSpPr/>
      </dsp:nvSpPr>
      <dsp:spPr>
        <a:xfrm>
          <a:off x="442593" y="0"/>
          <a:ext cx="2496316" cy="2000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87519B-ED30-498E-9EA4-9E1D770FD96E}">
      <dsp:nvSpPr>
        <dsp:cNvPr id="0" name=""/>
        <dsp:cNvSpPr/>
      </dsp:nvSpPr>
      <dsp:spPr>
        <a:xfrm>
          <a:off x="4912977" y="24579"/>
          <a:ext cx="1517581" cy="22763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912977" y="24579"/>
        <a:ext cx="1517581" cy="227637"/>
      </dsp:txXfrm>
    </dsp:sp>
    <dsp:sp modelId="{333A9363-1B08-4B56-BA0A-6F87B3D371DA}">
      <dsp:nvSpPr>
        <dsp:cNvPr id="0" name=""/>
        <dsp:cNvSpPr/>
      </dsp:nvSpPr>
      <dsp:spPr>
        <a:xfrm>
          <a:off x="3211282" y="0"/>
          <a:ext cx="2495238" cy="199666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71AA56-59E7-4360-BFA9-4CB3F58DBB04}">
      <dsp:nvSpPr>
        <dsp:cNvPr id="0" name=""/>
        <dsp:cNvSpPr/>
      </dsp:nvSpPr>
      <dsp:spPr>
        <a:xfrm>
          <a:off x="2700140" y="2228735"/>
          <a:ext cx="629781" cy="26414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700140" y="2228735"/>
        <a:ext cx="629781" cy="264141"/>
      </dsp:txXfrm>
    </dsp:sp>
    <dsp:sp modelId="{6B02B9F6-2A0D-4709-9D82-10F16F3D0368}">
      <dsp:nvSpPr>
        <dsp:cNvPr id="0" name=""/>
        <dsp:cNvSpPr/>
      </dsp:nvSpPr>
      <dsp:spPr>
        <a:xfrm>
          <a:off x="1311394" y="2192461"/>
          <a:ext cx="2865832" cy="2142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90AF10-8A35-4D26-A767-C16C1146DAB5}">
      <dsp:nvSpPr>
        <dsp:cNvPr id="0" name=""/>
        <dsp:cNvSpPr/>
      </dsp:nvSpPr>
      <dsp:spPr>
        <a:xfrm>
          <a:off x="5662526" y="2315247"/>
          <a:ext cx="388000" cy="911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662526" y="2315247"/>
        <a:ext cx="388000" cy="91116"/>
      </dsp:txXfrm>
    </dsp:sp>
    <dsp:sp modelId="{DAE74B3C-47A4-4250-8381-15C417558ABB}">
      <dsp:nvSpPr>
        <dsp:cNvPr id="0" name=""/>
        <dsp:cNvSpPr/>
      </dsp:nvSpPr>
      <dsp:spPr>
        <a:xfrm>
          <a:off x="5904520" y="40666"/>
          <a:ext cx="2496316" cy="200254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A8F4-3C7C-476A-8C4B-40D0892CCC9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C86B2-28A3-4E5D-938F-FAEA5D5E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C86B2-28A3-4E5D-938F-FAEA5D5E1B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7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899-11C6-4B2E-A516-90D8A8CAC272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5BF6-D398-4B0A-82CF-A6344ECA117E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4B27-7D0A-4DCD-B3F6-D26BBCB1BDFA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20B1-A5A1-45EF-BF77-84ED3C70421B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6767-5D68-46E3-9FBB-58524ACB8AE1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716-548A-4430-AE74-A7E8DEA0AB48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9730-C55F-4D5C-8780-3A7F5B85A0CE}" type="datetime1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4FE-19BE-4E81-9181-C5FF95AB0CC9}" type="datetime1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72-691F-4267-B127-23DC4BD7CCEF}" type="datetime1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88C2-AC1F-45E8-92BE-A2102865DB2A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DB2-4056-48EB-90A0-736C5A91B0C8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1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D7B6-094F-4C87-B0FB-783E363A41CA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5A7A-DC27-4A58-BF04-38767FFC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SIONA CARES FOR YOUTHS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553200" cy="198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Adepoju Ayomide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Nwangwu Chinelo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Otuokwu Lydia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880868"/>
              </p:ext>
            </p:extLst>
          </p:nvPr>
        </p:nvGraphicFramePr>
        <p:xfrm>
          <a:off x="533400" y="1295400"/>
          <a:ext cx="8153399" cy="4953002"/>
        </p:xfrm>
        <a:graphic>
          <a:graphicData uri="http://schemas.openxmlformats.org/drawingml/2006/table">
            <a:tbl>
              <a:tblPr/>
              <a:tblGrid>
                <a:gridCol w="2435276"/>
                <a:gridCol w="3091845"/>
                <a:gridCol w="2626278"/>
              </a:tblGrid>
              <a:tr h="385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PROJECTED 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NAIRA(1$=400Naira)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DONATION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CORPORATE DONATIONS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EVENTS AND FUNDRAISING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 PROJECTED 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$2,205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882,000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PROJECTED EXPENSES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NAIRA(1$=400Naira)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INTERVIEW SUPPLIES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AWARENESS WEEK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 HIRING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ROAD SHOW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PRINTING OF FLYERS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RENTING AN OFFICE SPACE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 SUPPLIES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 MAINTENANCE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STAFF STIPEND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UNPLANNED CIRCUMSTANCES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5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TOTAL PROJECTED EXPENSE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$1,112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444,800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10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Marketing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Animation created using Java with Alice 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This video would be shared on your various social media platforms to promote Siona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11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9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243153"/>
              </p:ext>
            </p:extLst>
          </p:nvPr>
        </p:nvGraphicFramePr>
        <p:xfrm>
          <a:off x="0" y="1752600"/>
          <a:ext cx="86868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12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062266"/>
            <a:ext cx="2623343" cy="1957533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7" y="3962400"/>
            <a:ext cx="3048327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5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13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096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Introduction</a:t>
            </a:r>
          </a:p>
          <a:p>
            <a:endParaRPr lang="en-US" sz="3600" dirty="0" smtClean="0"/>
          </a:p>
          <a:p>
            <a:r>
              <a:rPr lang="en-US" sz="3600" dirty="0" smtClean="0"/>
              <a:t>What is the problem?</a:t>
            </a:r>
          </a:p>
          <a:p>
            <a:endParaRPr lang="en-US" sz="3600" dirty="0" smtClean="0"/>
          </a:p>
          <a:p>
            <a:r>
              <a:rPr lang="en-US" sz="3600" dirty="0" smtClean="0"/>
              <a:t>Our Solution</a:t>
            </a:r>
          </a:p>
          <a:p>
            <a:endParaRPr lang="en-US" sz="3600" dirty="0" smtClean="0"/>
          </a:p>
          <a:p>
            <a:r>
              <a:rPr lang="en-US" sz="3600" dirty="0" smtClean="0"/>
              <a:t>Business model &amp; Budget</a:t>
            </a:r>
          </a:p>
          <a:p>
            <a:endParaRPr lang="en-US" sz="3600" dirty="0" smtClean="0"/>
          </a:p>
          <a:p>
            <a:r>
              <a:rPr lang="en-US" sz="3600" dirty="0" smtClean="0"/>
              <a:t>Marketing </a:t>
            </a:r>
            <a:r>
              <a:rPr lang="en-US" sz="3600" dirty="0" smtClean="0"/>
              <a:t>Strategy (Java with Alice Animation tool)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2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472211"/>
              </p:ext>
            </p:extLst>
          </p:nvPr>
        </p:nvGraphicFramePr>
        <p:xfrm>
          <a:off x="0" y="1295400"/>
          <a:ext cx="9067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3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Nigerian population comprises </a:t>
            </a:r>
            <a:r>
              <a:rPr lang="en-US" dirty="0" smtClean="0"/>
              <a:t>186 million people(NBS 2016 </a:t>
            </a:r>
            <a:r>
              <a:rPr lang="en-US" dirty="0" err="1" smtClean="0"/>
              <a:t>est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15-65years and over comprise 57% of this population(106,020,000)</a:t>
            </a:r>
          </a:p>
          <a:p>
            <a:endParaRPr lang="en-US" dirty="0" smtClean="0"/>
          </a:p>
          <a:p>
            <a:r>
              <a:rPr lang="en-US" dirty="0" smtClean="0"/>
              <a:t>Literacy rate is 60% (63,612,000)</a:t>
            </a:r>
          </a:p>
          <a:p>
            <a:endParaRPr lang="en-US" dirty="0"/>
          </a:p>
          <a:p>
            <a:r>
              <a:rPr lang="en-US" dirty="0" smtClean="0"/>
              <a:t>Illiteracy rate is 40% (42,408,000) This represents about 20% of our total population(22.8%)</a:t>
            </a:r>
          </a:p>
          <a:p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  person out of 5 persons gathered is an illiterate!!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4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96962"/>
          </a:xfrm>
        </p:spPr>
        <p:txBody>
          <a:bodyPr/>
          <a:lstStyle/>
          <a:p>
            <a:r>
              <a:rPr lang="en-US" dirty="0" smtClean="0"/>
              <a:t>Problem definition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Siona identified these problems: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Illiterate </a:t>
            </a:r>
            <a:r>
              <a:rPr lang="en-US" sz="2800" dirty="0" smtClean="0"/>
              <a:t>youths </a:t>
            </a:r>
            <a:r>
              <a:rPr lang="en-US" sz="2800" dirty="0" smtClean="0"/>
              <a:t>have no skill set that </a:t>
            </a:r>
            <a:r>
              <a:rPr lang="en-US" sz="2800" dirty="0" smtClean="0"/>
              <a:t>would give </a:t>
            </a:r>
            <a:r>
              <a:rPr lang="en-US" sz="2800" dirty="0" smtClean="0"/>
              <a:t>them a competitive </a:t>
            </a:r>
            <a:r>
              <a:rPr lang="en-US" sz="2800" dirty="0" smtClean="0"/>
              <a:t>advantage for survival in our society. Thus they often turn to crime.</a:t>
            </a:r>
          </a:p>
          <a:p>
            <a:pPr>
              <a:buFont typeface="Wingdings" pitchFamily="2" charset="2"/>
              <a:buChar char="ü"/>
            </a:pP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Crime is detrimental to the socio-economic growth and development  of any society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5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63" y="228600"/>
            <a:ext cx="8229600" cy="868362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0763"/>
              </p:ext>
            </p:extLst>
          </p:nvPr>
        </p:nvGraphicFramePr>
        <p:xfrm>
          <a:off x="0" y="1219200"/>
          <a:ext cx="9144000" cy="510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6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4463" y="2819400"/>
            <a:ext cx="1752600" cy="175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Youths (16-25)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Minimal/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 Education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37063" y="3713018"/>
            <a:ext cx="53339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2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Solution formulation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7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followed these steps in order to come up with our solution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2800" dirty="0" smtClean="0"/>
              <a:t>Design thinking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Prototype development</a:t>
            </a:r>
          </a:p>
          <a:p>
            <a:endParaRPr lang="en-US" sz="2800" dirty="0" smtClean="0"/>
          </a:p>
          <a:p>
            <a:r>
              <a:rPr lang="en-US" sz="2800" dirty="0" smtClean="0"/>
              <a:t>Website design  and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49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Siona Solution Process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457200"/>
          </a:xfrm>
        </p:spPr>
        <p:txBody>
          <a:bodyPr/>
          <a:lstStyle/>
          <a:p>
            <a:pPr algn="ctr"/>
            <a:r>
              <a:rPr lang="en-US" dirty="0" smtClean="0"/>
              <a:t>Youths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648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dirty="0" smtClean="0"/>
              <a:t>Register </a:t>
            </a:r>
            <a:r>
              <a:rPr lang="en-US" sz="2200" dirty="0"/>
              <a:t>and signify </a:t>
            </a:r>
            <a:r>
              <a:rPr lang="en-US" sz="2200" dirty="0" smtClean="0"/>
              <a:t>your </a:t>
            </a:r>
            <a:r>
              <a:rPr lang="en-US" sz="2200" dirty="0"/>
              <a:t>area of interest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Interviews </a:t>
            </a:r>
            <a:r>
              <a:rPr lang="en-US" sz="2200" dirty="0"/>
              <a:t>are conducted </a:t>
            </a:r>
            <a:r>
              <a:rPr lang="en-US" sz="2200" dirty="0" smtClean="0"/>
              <a:t>to </a:t>
            </a:r>
            <a:r>
              <a:rPr lang="en-US" sz="2200" dirty="0"/>
              <a:t>determine </a:t>
            </a:r>
            <a:r>
              <a:rPr lang="en-US" sz="2200" dirty="0" smtClean="0"/>
              <a:t>level of seriousness(in </a:t>
            </a:r>
            <a:r>
              <a:rPr lang="en-US" sz="2200" dirty="0"/>
              <a:t>order to vouch for </a:t>
            </a:r>
            <a:r>
              <a:rPr lang="en-US" sz="2200" dirty="0" smtClean="0"/>
              <a:t>you)</a:t>
            </a:r>
            <a:endParaRPr lang="en-US" sz="2200" dirty="0"/>
          </a:p>
          <a:p>
            <a:pPr>
              <a:buFont typeface="Wingdings" pitchFamily="2" charset="2"/>
              <a:buChar char="ü"/>
            </a:pPr>
            <a:endParaRPr lang="en-US" sz="2200" dirty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Get connected </a:t>
            </a:r>
            <a:r>
              <a:rPr lang="en-US" sz="2200" dirty="0"/>
              <a:t>to trainers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Become </a:t>
            </a:r>
            <a:r>
              <a:rPr lang="en-US" sz="2200" dirty="0"/>
              <a:t>independent </a:t>
            </a:r>
            <a:r>
              <a:rPr lang="en-US" sz="2200" dirty="0" smtClean="0"/>
              <a:t>and empowered</a:t>
            </a:r>
            <a:r>
              <a:rPr lang="en-US" sz="2200" dirty="0"/>
              <a:t>!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724400" y="1371600"/>
            <a:ext cx="4041775" cy="381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Partners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495800" cy="4648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Reach out to us expressing your interest to partner with us/we reach out to you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We have a discussion about your opportunities and applicable terms and conditions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Register your trainings/apprenticeship opportunities on our platform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Get connected to youths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Contribute to the growth and development of our society!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8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A7A-DC27-4A58-BF04-38767FFCE081}" type="slidenum">
              <a:rPr lang="en-US" b="1" smtClean="0">
                <a:solidFill>
                  <a:schemeClr val="tx1"/>
                </a:solidFill>
              </a:rPr>
              <a:t>9</a:t>
            </a:fld>
            <a:r>
              <a:rPr lang="en-US" b="1" dirty="0" smtClean="0">
                <a:solidFill>
                  <a:schemeClr val="tx1"/>
                </a:solidFill>
              </a:rPr>
              <a:t>/13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458200" cy="56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410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SIONA CARES FOR YOUTHS</vt:lpstr>
      <vt:lpstr>Agenda</vt:lpstr>
      <vt:lpstr>Introduction</vt:lpstr>
      <vt:lpstr>Problem definition</vt:lpstr>
      <vt:lpstr>Problem definition contd.</vt:lpstr>
      <vt:lpstr>Our Solution</vt:lpstr>
      <vt:lpstr>  Solution formulation process</vt:lpstr>
      <vt:lpstr>Siona Solution Process</vt:lpstr>
      <vt:lpstr>Business Plan</vt:lpstr>
      <vt:lpstr>Budget</vt:lpstr>
      <vt:lpstr> Marketing Strategy</vt:lpstr>
      <vt:lpstr>Conclusion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SIONA CARES FOR YOUTHS</dc:title>
  <dc:creator>chinelo</dc:creator>
  <cp:lastModifiedBy>chinelo</cp:lastModifiedBy>
  <cp:revision>50</cp:revision>
  <dcterms:created xsi:type="dcterms:W3CDTF">2017-10-26T01:04:09Z</dcterms:created>
  <dcterms:modified xsi:type="dcterms:W3CDTF">2017-10-26T06:14:29Z</dcterms:modified>
</cp:coreProperties>
</file>