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73B3-BCDF-4A3E-8ACA-9F9BB0324D8E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CC8-F333-4BA8-9F1F-03D0B85D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C6011-76FB-4B71-9EC4-1D2910ED4F6B}" type="datetimeFigureOut">
              <a:rPr lang="id-ID" smtClean="0"/>
              <a:t>18/11/2021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6663-AE9E-4289-8BCE-76D6CFC819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7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18/11/2021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9026" y="188496"/>
            <a:ext cx="11898242" cy="6532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522133" y="5842722"/>
            <a:ext cx="6282267" cy="7327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10787268" y="188496"/>
            <a:ext cx="12700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1" name="Freeform 20"/>
          <p:cNvSpPr/>
          <p:nvPr userDrawn="1"/>
        </p:nvSpPr>
        <p:spPr>
          <a:xfrm>
            <a:off x="6473686" y="16221"/>
            <a:ext cx="5706533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/>
          </a:p>
        </p:txBody>
      </p:sp>
      <p:sp>
        <p:nvSpPr>
          <p:cNvPr id="22" name="Freeform 21"/>
          <p:cNvSpPr/>
          <p:nvPr userDrawn="1"/>
        </p:nvSpPr>
        <p:spPr>
          <a:xfrm>
            <a:off x="9361368" y="13229"/>
            <a:ext cx="281940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1" name="Freeform 10"/>
          <p:cNvSpPr/>
          <p:nvPr userDrawn="1"/>
        </p:nvSpPr>
        <p:spPr>
          <a:xfrm>
            <a:off x="6248401" y="188497"/>
            <a:ext cx="5709876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9" name="Rectangle 8"/>
          <p:cNvSpPr/>
          <p:nvPr userDrawn="1"/>
        </p:nvSpPr>
        <p:spPr>
          <a:xfrm>
            <a:off x="5909733" y="5404162"/>
            <a:ext cx="1371600" cy="2727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95" y="4804632"/>
            <a:ext cx="6227495" cy="13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18/11/2021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8630" y="165100"/>
            <a:ext cx="11877507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9745133" y="133885"/>
            <a:ext cx="220980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5" name="Freeform 14"/>
          <p:cNvSpPr/>
          <p:nvPr userDrawn="1"/>
        </p:nvSpPr>
        <p:spPr>
          <a:xfrm>
            <a:off x="11513888" y="151313"/>
            <a:ext cx="600501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Freeform 15"/>
          <p:cNvSpPr/>
          <p:nvPr userDrawn="1"/>
        </p:nvSpPr>
        <p:spPr>
          <a:xfrm>
            <a:off x="9962075" y="83470"/>
            <a:ext cx="2147247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7" name="Freeform 16"/>
          <p:cNvSpPr/>
          <p:nvPr userDrawn="1"/>
        </p:nvSpPr>
        <p:spPr>
          <a:xfrm>
            <a:off x="11004810" y="147567"/>
            <a:ext cx="1091821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8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18/11/2021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0133" y="165101"/>
            <a:ext cx="11751733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Kolaborasi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r>
              <a:rPr lang="en-US" dirty="0" smtClean="0"/>
              <a:t>Mustika </a:t>
            </a:r>
            <a:r>
              <a:rPr lang="en-US" dirty="0" err="1" smtClean="0"/>
              <a:t>Ulina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5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Mencatat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menyimpan</a:t>
            </a:r>
            <a:r>
              <a:rPr lang="en-US" i="1" dirty="0"/>
              <a:t> </a:t>
            </a:r>
            <a:r>
              <a:rPr lang="en-US" i="1" dirty="0" err="1"/>
              <a:t>perubahan</a:t>
            </a:r>
            <a:r>
              <a:rPr lang="en-US" i="1" dirty="0"/>
              <a:t> data yang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repository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r>
              <a:rPr lang="en-US" dirty="0" err="1"/>
              <a:t>Perintah</a:t>
            </a:r>
            <a:r>
              <a:rPr lang="en-US" dirty="0"/>
              <a:t> commit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b="1" dirty="0" err="1"/>
              <a:t>atomik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repository.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(log) </a:t>
            </a:r>
            <a:r>
              <a:rPr lang="en-US" dirty="0" err="1"/>
              <a:t>perubahan</a:t>
            </a:r>
            <a:r>
              <a:rPr lang="en-US" dirty="0"/>
              <a:t>.</a:t>
            </a:r>
          </a:p>
          <a:p>
            <a:r>
              <a:rPr lang="en-US" dirty="0" err="1"/>
              <a:t>Catatan</a:t>
            </a:r>
            <a:r>
              <a:rPr lang="en-US" dirty="0"/>
              <a:t> commit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2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Pull /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Mengambil</a:t>
            </a:r>
            <a:r>
              <a:rPr lang="en-US" i="1" dirty="0"/>
              <a:t> </a:t>
            </a:r>
            <a:r>
              <a:rPr lang="en-US" i="1" dirty="0" err="1"/>
              <a:t>versi</a:t>
            </a:r>
            <a:r>
              <a:rPr lang="en-US" i="1" dirty="0"/>
              <a:t> data </a:t>
            </a:r>
            <a:r>
              <a:rPr lang="en-US" i="1" dirty="0" err="1"/>
              <a:t>terbaru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repository </a:t>
            </a:r>
            <a:r>
              <a:rPr lang="en-US" i="1" dirty="0" err="1"/>
              <a:t>luar</a:t>
            </a:r>
            <a:r>
              <a:rPr lang="en-US" i="1" dirty="0"/>
              <a:t> (remote) </a:t>
            </a:r>
            <a:r>
              <a:rPr lang="en-US" i="1" dirty="0" err="1"/>
              <a:t>ke</a:t>
            </a:r>
            <a:r>
              <a:rPr lang="en-US" i="1" dirty="0"/>
              <a:t> repository </a:t>
            </a:r>
            <a:r>
              <a:rPr lang="en-US" i="1" dirty="0" err="1"/>
              <a:t>lokal</a:t>
            </a:r>
            <a:r>
              <a:rPr lang="en-US" i="1" dirty="0"/>
              <a:t>. </a:t>
            </a:r>
            <a:r>
              <a:rPr lang="en-US" i="1" dirty="0" err="1"/>
              <a:t>Dengan</a:t>
            </a:r>
            <a:r>
              <a:rPr lang="en-US" i="1" dirty="0"/>
              <a:t> kata lain: </a:t>
            </a:r>
            <a:r>
              <a:rPr lang="en-US" i="1" dirty="0" err="1"/>
              <a:t>mengambil</a:t>
            </a:r>
            <a:r>
              <a:rPr lang="en-US" i="1" dirty="0"/>
              <a:t> </a:t>
            </a:r>
            <a:r>
              <a:rPr lang="en-US" i="1" dirty="0" err="1"/>
              <a:t>versi</a:t>
            </a:r>
            <a:r>
              <a:rPr lang="en-US" i="1" dirty="0"/>
              <a:t> data </a:t>
            </a:r>
            <a:r>
              <a:rPr lang="en-US" i="1" dirty="0" err="1"/>
              <a:t>terbaru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6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Pull /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sinkronasi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repository</a:t>
            </a:r>
          </a:p>
          <a:p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remote</a:t>
            </a:r>
          </a:p>
          <a:p>
            <a:r>
              <a:rPr lang="en-US" dirty="0"/>
              <a:t>Remote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repository </a:t>
            </a:r>
            <a:r>
              <a:rPr lang="en-US" dirty="0" err="1"/>
              <a:t>awal</a:t>
            </a:r>
            <a:r>
              <a:rPr lang="en-US" dirty="0"/>
              <a:t> yang di-clone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lokal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5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 (</a:t>
            </a:r>
            <a:r>
              <a:rPr lang="en-US" dirty="0" err="1"/>
              <a:t>Cabang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Branch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i="1" dirty="0" err="1"/>
              <a:t>operasi</a:t>
            </a:r>
            <a:r>
              <a:rPr lang="en-US" i="1" dirty="0"/>
              <a:t> yang </a:t>
            </a:r>
            <a:r>
              <a:rPr lang="en-US" i="1" dirty="0" err="1"/>
              <a:t>dilakukan</a:t>
            </a:r>
            <a:r>
              <a:rPr lang="en-US" i="1" dirty="0"/>
              <a:t> </a:t>
            </a:r>
            <a:r>
              <a:rPr lang="en-US" i="1" dirty="0" err="1"/>
              <a:t>ketika</a:t>
            </a:r>
            <a:r>
              <a:rPr lang="en-US" i="1" dirty="0"/>
              <a:t> </a:t>
            </a:r>
            <a:r>
              <a:rPr lang="en-US" i="1" dirty="0" err="1"/>
              <a:t>ingin</a:t>
            </a:r>
            <a:r>
              <a:rPr lang="en-US" i="1" dirty="0"/>
              <a:t> </a:t>
            </a:r>
            <a:r>
              <a:rPr lang="en-US" i="1" dirty="0" err="1"/>
              <a:t>mencoba</a:t>
            </a:r>
            <a:r>
              <a:rPr lang="en-US" i="1" dirty="0"/>
              <a:t> </a:t>
            </a:r>
            <a:r>
              <a:rPr lang="en-US" i="1" dirty="0" err="1"/>
              <a:t>hal-hal</a:t>
            </a:r>
            <a:r>
              <a:rPr lang="en-US" i="1" dirty="0"/>
              <a:t> yang </a:t>
            </a:r>
            <a:r>
              <a:rPr lang="en-US" i="1" dirty="0" err="1"/>
              <a:t>berbeda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diaplikasikan</a:t>
            </a:r>
            <a:r>
              <a:rPr lang="en-US" i="1" dirty="0"/>
              <a:t> </a:t>
            </a:r>
            <a:r>
              <a:rPr lang="en-US" i="1" dirty="0" err="1"/>
              <a:t>terhadap</a:t>
            </a:r>
            <a:r>
              <a:rPr lang="en-US" i="1" dirty="0"/>
              <a:t> data yang </a:t>
            </a:r>
            <a:r>
              <a:rPr lang="en-US" i="1" dirty="0" err="1"/>
              <a:t>sama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5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583" y="1690690"/>
            <a:ext cx="6722772" cy="46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6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Satu</a:t>
            </a:r>
            <a:r>
              <a:rPr lang="en-US" dirty="0"/>
              <a:t> repository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branch</a:t>
            </a:r>
          </a:p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clone,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branch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clone </a:t>
            </a:r>
            <a:r>
              <a:rPr lang="en-US" dirty="0" err="1"/>
              <a:t>bukanlah</a:t>
            </a:r>
            <a:r>
              <a:rPr lang="en-US" dirty="0"/>
              <a:t> branch,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 </a:t>
            </a:r>
            <a:r>
              <a:rPr lang="en-US" b="1" dirty="0" err="1"/>
              <a:t>mirip</a:t>
            </a:r>
            <a:endParaRPr lang="en-US" dirty="0"/>
          </a:p>
          <a:p>
            <a:r>
              <a:rPr lang="en-US" dirty="0" err="1"/>
              <a:t>Penggabungan</a:t>
            </a:r>
            <a:r>
              <a:rPr lang="en-US" dirty="0"/>
              <a:t> branch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1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Kegunaan</a:t>
            </a:r>
            <a:r>
              <a:rPr lang="en-US" dirty="0"/>
              <a:t>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(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buang</a:t>
            </a:r>
            <a:r>
              <a:rPr lang="en-US" dirty="0"/>
              <a:t> branch-</a:t>
            </a:r>
            <a:r>
              <a:rPr lang="en-US" dirty="0" err="1"/>
              <a:t>nya</a:t>
            </a:r>
            <a:r>
              <a:rPr lang="en-US" dirty="0"/>
              <a:t>)</a:t>
            </a:r>
          </a:p>
          <a:p>
            <a:r>
              <a:rPr lang="en-US" dirty="0" err="1"/>
              <a:t>Menjaga</a:t>
            </a:r>
            <a:r>
              <a:rPr lang="en-US" dirty="0"/>
              <a:t> agar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 smtClean="0"/>
              <a:t>bekerja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0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 smtClean="0"/>
              <a:t>Operasi </a:t>
            </a:r>
            <a:r>
              <a:rPr lang="sv-SE" i="1" dirty="0"/>
              <a:t>penggabungan dua cabang secara otomatis (jika bisa). Ketika operasi tidak dapat dijalankan secara otomatis, maka kita harus melakukan merge secara manual.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8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Merge (</a:t>
            </a:r>
            <a:r>
              <a:rPr lang="en-US" dirty="0" err="1"/>
              <a:t>secara</a:t>
            </a:r>
            <a:r>
              <a:rPr lang="en-US" dirty="0"/>
              <a:t> Manual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 descr="D:\Bahan\TKPPL\Modul\teknik kolaborasi\public\images\MergeToo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45" y="1584103"/>
            <a:ext cx="8404511" cy="473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6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(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</p:txBody>
      </p:sp>
      <p:pic>
        <p:nvPicPr>
          <p:cNvPr id="1026" name="Picture 2" descr="D:\Bahan\TKPPL\Modul\teknik kolaborasi\public\images\Git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343956"/>
            <a:ext cx="8208057" cy="23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3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Mengirimkan</a:t>
            </a:r>
            <a:r>
              <a:rPr lang="en-US" i="1" dirty="0"/>
              <a:t> </a:t>
            </a:r>
            <a:r>
              <a:rPr lang="en-US" i="1" dirty="0" err="1"/>
              <a:t>perubahan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repository </a:t>
            </a:r>
            <a:r>
              <a:rPr lang="en-US" i="1" dirty="0" err="1"/>
              <a:t>lokal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repository remote. </a:t>
            </a:r>
            <a:r>
              <a:rPr lang="en-US" i="1" dirty="0" err="1"/>
              <a:t>Dengan</a:t>
            </a:r>
            <a:r>
              <a:rPr lang="en-US" i="1" dirty="0"/>
              <a:t> kata lain: </a:t>
            </a:r>
            <a:r>
              <a:rPr lang="en-US" i="1" dirty="0" err="1"/>
              <a:t>mengirimkan</a:t>
            </a:r>
            <a:r>
              <a:rPr lang="en-US" i="1" dirty="0"/>
              <a:t> data </a:t>
            </a:r>
            <a:r>
              <a:rPr lang="en-US" i="1" dirty="0" err="1"/>
              <a:t>terbaru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repository remote.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(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</p:txBody>
      </p:sp>
      <p:pic>
        <p:nvPicPr>
          <p:cNvPr id="1026" name="Picture 2" descr="D:\Bahan\TKPPL\Modul\teknik kolaborasi\public\images\Git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2343956"/>
            <a:ext cx="8208057" cy="23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6148" name="Picture 4" descr="D:\Bahan\TKPPL\Modul\teknik kolaborasi\public\images\GitFlowNewProjec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06" y="2215167"/>
            <a:ext cx="8708789" cy="24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6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Jika ingin melanjutkan pekerjaan...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5164429"/>
            <a:ext cx="7886700" cy="101253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PS: 4 dan 5 </a:t>
            </a:r>
            <a:r>
              <a:rPr lang="es-ES" dirty="0" err="1"/>
              <a:t>opsional</a:t>
            </a:r>
            <a:r>
              <a:rPr lang="es-ES" dirty="0"/>
              <a:t> (</a:t>
            </a:r>
            <a:r>
              <a:rPr lang="es-ES" dirty="0" err="1"/>
              <a:t>jika</a:t>
            </a:r>
            <a:r>
              <a:rPr lang="es-ES" dirty="0"/>
              <a:t> </a:t>
            </a:r>
            <a:r>
              <a:rPr lang="es-ES" dirty="0" err="1"/>
              <a:t>bekerja</a:t>
            </a:r>
            <a:r>
              <a:rPr lang="es-ES" dirty="0"/>
              <a:t> pada repo </a:t>
            </a:r>
            <a:r>
              <a:rPr lang="es-ES" dirty="0" err="1"/>
              <a:t>utama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8196" name="Picture 4" descr="D:\Bahan\TKPPL\Modul\teknik kolaborasi\public\images\GitFlowContinue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97" y="2060620"/>
            <a:ext cx="8441358" cy="251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07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Jika baru bergabung dalam tim...</a:t>
            </a:r>
          </a:p>
        </p:txBody>
      </p:sp>
      <p:pic>
        <p:nvPicPr>
          <p:cNvPr id="9218" name="Picture 2" descr="D:\Bahan\TKPPL\Modul\teknik kolaborasi\public\images\GitFlowNewMemb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11" y="2434108"/>
            <a:ext cx="8481182" cy="239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38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833" y="285074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PERTANYAAN 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8794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</a:t>
            </a:r>
          </a:p>
        </p:txBody>
      </p:sp>
      <p:pic>
        <p:nvPicPr>
          <p:cNvPr id="2050" name="Picture 2" descr="D:\Bahan\TKPPL\Modul\teknik kolaborasi\public\images\repository-buildin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04" y="1690689"/>
            <a:ext cx="7195592" cy="43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1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Tempat</a:t>
            </a:r>
            <a:r>
              <a:rPr lang="en-US" i="1" dirty="0"/>
              <a:t> </a:t>
            </a:r>
            <a:r>
              <a:rPr lang="en-US" i="1" dirty="0" err="1"/>
              <a:t>penyimpanan</a:t>
            </a:r>
            <a:r>
              <a:rPr lang="en-US" i="1" dirty="0"/>
              <a:t> </a:t>
            </a:r>
            <a:r>
              <a:rPr lang="en-US" b="1" i="1" dirty="0" err="1"/>
              <a:t>seluruh</a:t>
            </a:r>
            <a:r>
              <a:rPr lang="en-US" i="1" dirty="0"/>
              <a:t> data yang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diatur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 </a:t>
            </a:r>
            <a:r>
              <a:rPr lang="en-US" i="1" dirty="0" err="1"/>
              <a:t>Kontrol</a:t>
            </a:r>
            <a:r>
              <a:rPr lang="en-US" i="1" dirty="0"/>
              <a:t> </a:t>
            </a:r>
            <a:r>
              <a:rPr lang="en-US" i="1" dirty="0" err="1"/>
              <a:t>Versi</a:t>
            </a:r>
            <a:r>
              <a:rPr lang="en-US" i="1" dirty="0"/>
              <a:t>. </a:t>
            </a:r>
            <a:r>
              <a:rPr lang="en-US" i="1" dirty="0" err="1"/>
              <a:t>Seluruh</a:t>
            </a:r>
            <a:r>
              <a:rPr lang="en-US" i="1" dirty="0"/>
              <a:t> file </a:t>
            </a:r>
            <a:r>
              <a:rPr lang="en-US" i="1" dirty="0" err="1"/>
              <a:t>maupun</a:t>
            </a:r>
            <a:r>
              <a:rPr lang="en-US" i="1" dirty="0"/>
              <a:t> </a:t>
            </a:r>
            <a:r>
              <a:rPr lang="en-US" i="1" dirty="0" err="1"/>
              <a:t>struktur</a:t>
            </a:r>
            <a:r>
              <a:rPr lang="en-US" i="1" dirty="0"/>
              <a:t> </a:t>
            </a:r>
            <a:r>
              <a:rPr lang="en-US" i="1" dirty="0" err="1"/>
              <a:t>direktori</a:t>
            </a:r>
            <a:r>
              <a:rPr lang="en-US" i="1" dirty="0"/>
              <a:t> yang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dikontrol</a:t>
            </a:r>
            <a:r>
              <a:rPr lang="en-US" i="1" dirty="0"/>
              <a:t> </a:t>
            </a:r>
            <a:r>
              <a:rPr lang="en-US" i="1" dirty="0" err="1"/>
              <a:t>disimpan</a:t>
            </a:r>
            <a:r>
              <a:rPr lang="en-US" i="1" dirty="0"/>
              <a:t> di </a:t>
            </a:r>
            <a:r>
              <a:rPr lang="en-US" i="1" dirty="0" err="1"/>
              <a:t>sini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8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 </a:t>
            </a:r>
            <a:r>
              <a:rPr lang="en-US" b="1" dirty="0" err="1"/>
              <a:t>sejarah</a:t>
            </a:r>
            <a:r>
              <a:rPr lang="en-US" dirty="0"/>
              <a:t> data.</a:t>
            </a:r>
          </a:p>
          <a:p>
            <a:r>
              <a:rPr lang="en-US" dirty="0" err="1"/>
              <a:t>Konsekuensi</a:t>
            </a:r>
            <a:r>
              <a:rPr lang="en-US" dirty="0"/>
              <a:t>: 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data yang </a:t>
            </a:r>
            <a:r>
              <a:rPr lang="en-US" b="1" dirty="0" err="1"/>
              <a:t>benar-benar</a:t>
            </a:r>
            <a:r>
              <a:rPr lang="en-US" b="1" dirty="0"/>
              <a:t> </a:t>
            </a:r>
            <a:r>
              <a:rPr lang="en-US" b="1" dirty="0" err="1"/>
              <a:t>dihapus</a:t>
            </a:r>
            <a:r>
              <a:rPr lang="en-US" dirty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 repository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orang.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memiliki</a:t>
            </a:r>
            <a:r>
              <a:rPr lang="en-US" dirty="0"/>
              <a:t> repository </a:t>
            </a:r>
            <a:r>
              <a:rPr lang="en-US" dirty="0" err="1"/>
              <a:t>masing-masing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)</a:t>
            </a:r>
          </a:p>
        </p:txBody>
      </p:sp>
      <p:pic>
        <p:nvPicPr>
          <p:cNvPr id="3074" name="Picture 2" descr="D:\Bahan\TKPPL\Modul\teknik kolaborasi\public\images\RepositoryCVC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76" y="2459865"/>
            <a:ext cx="8342946" cy="253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23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)</a:t>
            </a:r>
          </a:p>
        </p:txBody>
      </p:sp>
      <p:pic>
        <p:nvPicPr>
          <p:cNvPr id="4098" name="Picture 2" descr="D:\Bahan\TKPPL\Modul\teknik kolaborasi\public\images\RepositoryDCV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735389"/>
            <a:ext cx="7886700" cy="253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5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(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Perintah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membuat</a:t>
            </a:r>
            <a:r>
              <a:rPr lang="en-US" i="1" dirty="0"/>
              <a:t> repository </a:t>
            </a:r>
            <a:r>
              <a:rPr lang="en-US" i="1" dirty="0" err="1"/>
              <a:t>baru</a:t>
            </a:r>
            <a:r>
              <a:rPr lang="en-US" i="1" dirty="0"/>
              <a:t>. </a:t>
            </a:r>
            <a:r>
              <a:rPr lang="en-US" i="1" dirty="0" err="1"/>
              <a:t>Biasanya</a:t>
            </a:r>
            <a:r>
              <a:rPr lang="en-US" i="1" dirty="0"/>
              <a:t> </a:t>
            </a:r>
            <a:r>
              <a:rPr lang="en-US" i="1" dirty="0" err="1"/>
              <a:t>hanya</a:t>
            </a:r>
            <a:r>
              <a:rPr lang="en-US" i="1" dirty="0"/>
              <a:t> </a:t>
            </a:r>
            <a:r>
              <a:rPr lang="en-US" i="1" dirty="0" err="1"/>
              <a:t>dilakukan</a:t>
            </a:r>
            <a:r>
              <a:rPr lang="en-US" i="1" dirty="0"/>
              <a:t> </a:t>
            </a:r>
            <a:r>
              <a:rPr lang="en-US" i="1" dirty="0" err="1"/>
              <a:t>sekali</a:t>
            </a:r>
            <a:r>
              <a:rPr lang="en-US" i="1" dirty="0"/>
              <a:t> </a:t>
            </a:r>
            <a:r>
              <a:rPr lang="en-US" i="1" dirty="0" err="1"/>
              <a:t>saja</a:t>
            </a:r>
            <a:r>
              <a:rPr lang="en-US" i="1" dirty="0"/>
              <a:t>, di </a:t>
            </a:r>
            <a:r>
              <a:rPr lang="en-US" i="1" dirty="0" err="1"/>
              <a:t>awal</a:t>
            </a:r>
            <a:r>
              <a:rPr lang="en-US" i="1" dirty="0"/>
              <a:t> </a:t>
            </a:r>
            <a:r>
              <a:rPr lang="en-US" i="1" dirty="0" err="1"/>
              <a:t>mulai</a:t>
            </a:r>
            <a:r>
              <a:rPr lang="en-US" i="1" dirty="0"/>
              <a:t> </a:t>
            </a:r>
            <a:r>
              <a:rPr lang="en-US" i="1" dirty="0" err="1"/>
              <a:t>proyek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Perintah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mengambil</a:t>
            </a:r>
            <a:r>
              <a:rPr lang="en-US" i="1" dirty="0"/>
              <a:t> kopi repository lain. Clone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dilakukan</a:t>
            </a:r>
            <a:r>
              <a:rPr lang="en-US" i="1" dirty="0"/>
              <a:t> </a:t>
            </a:r>
            <a:r>
              <a:rPr lang="en-US" i="1" dirty="0" err="1"/>
              <a:t>terhadap</a:t>
            </a:r>
            <a:r>
              <a:rPr lang="en-US" i="1" dirty="0"/>
              <a:t> repository </a:t>
            </a:r>
            <a:r>
              <a:rPr lang="en-US" i="1" dirty="0" err="1"/>
              <a:t>manapun</a:t>
            </a:r>
            <a:r>
              <a:rPr lang="en-US" i="1" dirty="0"/>
              <a:t>, </a:t>
            </a:r>
            <a:r>
              <a:rPr lang="en-US" i="1" dirty="0" err="1"/>
              <a:t>selama</a:t>
            </a:r>
            <a:r>
              <a:rPr lang="en-US" i="1" dirty="0"/>
              <a:t> </a:t>
            </a:r>
            <a:r>
              <a:rPr lang="en-US" i="1" dirty="0" err="1"/>
              <a:t>alamat</a:t>
            </a:r>
            <a:r>
              <a:rPr lang="en-US" i="1" dirty="0"/>
              <a:t> repository </a:t>
            </a:r>
            <a:r>
              <a:rPr lang="en-US" i="1" dirty="0" err="1"/>
              <a:t>diberikan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benar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9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A6DEC5-5030-4D09-A30F-0633981EE402}" vid="{CF099926-42A2-4825-A4AA-007E1BACFF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Prodi TI (S1)</Template>
  <TotalTime>555</TotalTime>
  <Words>313</Words>
  <Application>Microsoft Office PowerPoint</Application>
  <PresentationFormat>Widescreen</PresentationFormat>
  <Paragraphs>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Dasar Version Control</vt:lpstr>
      <vt:lpstr>Bekerja dengan Kontrol Versi (Git)</vt:lpstr>
      <vt:lpstr>Repository</vt:lpstr>
      <vt:lpstr>Repository</vt:lpstr>
      <vt:lpstr>Repository</vt:lpstr>
      <vt:lpstr>Repository  (Kontrol Versi Terpusat)</vt:lpstr>
      <vt:lpstr>Repository  (Kontrol Versi Terdistribusi)</vt:lpstr>
      <vt:lpstr>Create (Init)</vt:lpstr>
      <vt:lpstr>Clone</vt:lpstr>
      <vt:lpstr>Commit</vt:lpstr>
      <vt:lpstr>Commit</vt:lpstr>
      <vt:lpstr>Pull / Update</vt:lpstr>
      <vt:lpstr>Pull / Update</vt:lpstr>
      <vt:lpstr>Branch (Cabang)</vt:lpstr>
      <vt:lpstr>Branch</vt:lpstr>
      <vt:lpstr>Branch</vt:lpstr>
      <vt:lpstr>Kegunaan Branch</vt:lpstr>
      <vt:lpstr>Merge</vt:lpstr>
      <vt:lpstr>Merge (secara Manual)</vt:lpstr>
      <vt:lpstr>Push</vt:lpstr>
      <vt:lpstr>Bekerja dengan Kontrol Versi (Git)</vt:lpstr>
      <vt:lpstr>Jika baru memulai proyek...</vt:lpstr>
      <vt:lpstr>Jika ingin melanjutkan pekerjaan...</vt:lpstr>
      <vt:lpstr>Jika baru bergabung dalam tim...</vt:lpstr>
      <vt:lpstr>PERTANYAAN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BASIS DATA DASAR</dc:title>
  <dc:creator>Felix</dc:creator>
  <cp:lastModifiedBy>mustika</cp:lastModifiedBy>
  <cp:revision>57</cp:revision>
  <dcterms:created xsi:type="dcterms:W3CDTF">2017-07-27T05:00:06Z</dcterms:created>
  <dcterms:modified xsi:type="dcterms:W3CDTF">2021-11-18T01:07:40Z</dcterms:modified>
</cp:coreProperties>
</file>