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4" r:id="rId7"/>
    <p:sldId id="275" r:id="rId8"/>
    <p:sldId id="273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75"/>
  </p:normalViewPr>
  <p:slideViewPr>
    <p:cSldViewPr snapToGrid="0" snapToObjects="1">
      <p:cViewPr varScale="1">
        <p:scale>
          <a:sx n="54" d="100"/>
          <a:sy n="54" d="100"/>
        </p:scale>
        <p:origin x="102" y="1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F4A16A-04EA-47DF-B073-90A05DE10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45C35-5C77-4A26-A3EE-6B4FB7E97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2D8E-EDF4-41C7-B1F4-A9E1000150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2022-10-12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F4D63-4E9E-4F18-B559-0E0C087DC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A273E-8A60-4250-BA3C-FB224D123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D1E07-CCBC-40A7-888A-AA649B452B5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0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B3FB8-9291-4415-B807-0FA68D674E8F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D76E09-41B7-FE4E-B099-04DFD58B8CF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0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2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그룹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타원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타원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C07B9-766F-414D-9AF7-EB93983CA18C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1A8A4-3963-4A47-9198-384ED82EF33C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9E147-C6A0-48A6-809B-C72C774E07F7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C4A2A-2AB7-445A-B723-C1FB7E769881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E239E108-BDC6-4CCB-A624-A6B9248300C1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8" name="그룹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타원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6BFE9-A35B-469B-8393-F4D5DF9C8336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25F6A-6656-4025-9E21-FC62481E6D5F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760BE-E268-4736-B456-04F27427483B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2073F-8E22-4ECE-9EE7-CBF227CAF40A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351CE-A56B-4C17-9CEA-51FC727E77B1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타원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타원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D0F30-2817-4C83-B89A-D3AA93968E8D}" type="datetime1">
              <a:rPr lang="ko-KR" altLang="en-US" noProof="0" smtClean="0"/>
              <a:t>2022-10-12</a:t>
            </a:fld>
            <a:endParaRPr lang="ko-KR" altLang="en-US" noProof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타원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 편집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01C0EF-50AA-4C5C-847E-AC0683A58FFA}" type="datetime1">
              <a:rPr lang="ko-KR" altLang="en-US" smtClean="0"/>
              <a:t>2022-10-12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타원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타원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도마 위의 아보카도와 피망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6000" dirty="0" smtClean="0">
                <a:solidFill>
                  <a:srgbClr val="FFFFFF"/>
                </a:solidFill>
              </a:rPr>
              <a:t>로봇동아리에 왔으면</a:t>
            </a:r>
            <a:r>
              <a:rPr lang="en-US" altLang="ko-KR" sz="6000" dirty="0" smtClean="0">
                <a:solidFill>
                  <a:srgbClr val="FFFFFF"/>
                </a:solidFill>
              </a:rPr>
              <a:t/>
            </a:r>
            <a:br>
              <a:rPr lang="en-US" altLang="ko-KR" sz="6000" dirty="0" smtClean="0">
                <a:solidFill>
                  <a:srgbClr val="FFFFFF"/>
                </a:solidFill>
              </a:rPr>
            </a:br>
            <a:r>
              <a:rPr lang="ko-KR" altLang="en-US" sz="6000" dirty="0" err="1" smtClean="0">
                <a:solidFill>
                  <a:srgbClr val="FFFFFF"/>
                </a:solidFill>
              </a:rPr>
              <a:t>로봇팔</a:t>
            </a:r>
            <a:r>
              <a:rPr lang="ko-KR" altLang="en-US" sz="6000" dirty="0" smtClean="0">
                <a:solidFill>
                  <a:srgbClr val="FFFFFF"/>
                </a:solidFill>
              </a:rPr>
              <a:t> 정돈 마스터해야지</a:t>
            </a:r>
            <a:endParaRPr lang="ko-KR" altLang="en-US" sz="6000" b="1" dirty="0">
              <a:solidFill>
                <a:srgbClr val="FFFFFF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solidFill>
                  <a:srgbClr val="FFFFFF"/>
                </a:solidFill>
              </a:rPr>
              <a:t>Robot Arm 1</a:t>
            </a:r>
            <a:r>
              <a:rPr lang="ko-KR" altLang="en-US" dirty="0" smtClean="0">
                <a:solidFill>
                  <a:srgbClr val="FFFFFF"/>
                </a:solidFill>
              </a:rPr>
              <a:t>조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Robot arm </a:t>
            </a:r>
            <a:r>
              <a:rPr lang="ko-KR" altLang="en-US" dirty="0" smtClean="0"/>
              <a:t>목표</a:t>
            </a:r>
            <a:endParaRPr lang="ko-KR" altLang="en-US" b="1" dirty="0"/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b="1" dirty="0" smtClean="0"/>
              <a:t> </a:t>
            </a:r>
            <a:r>
              <a:rPr lang="ko-KR" altLang="en-US" sz="3200" b="1" dirty="0"/>
              <a:t>조이스틱으로 로봇 팔 제어</a:t>
            </a:r>
            <a:endParaRPr lang="en-US" altLang="ko-KR" sz="3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b="1" dirty="0"/>
              <a:t> 무선으로 로봇 팔 제어</a:t>
            </a:r>
            <a:endParaRPr lang="en-US" altLang="ko-KR" sz="3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b="1" dirty="0"/>
              <a:t> Task </a:t>
            </a:r>
            <a:r>
              <a:rPr lang="ko-KR" altLang="en-US" sz="3200" b="1" dirty="0"/>
              <a:t>후보</a:t>
            </a:r>
            <a:endParaRPr lang="en-US" altLang="ko-KR" sz="30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특정 위치의 물건을 놓고 자동적으로 조작</a:t>
            </a:r>
            <a:endParaRPr lang="en-US" altLang="ko-KR" sz="28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/>
              <a:t> 바닥 부딪힘 </a:t>
            </a:r>
            <a:r>
              <a:rPr lang="ko-KR" altLang="en-US" sz="2800" b="1" dirty="0" smtClean="0"/>
              <a:t>방지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1069847" y="2121408"/>
            <a:ext cx="4577918" cy="405079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로봇팔</a:t>
            </a:r>
            <a:r>
              <a:rPr lang="ko-KR" altLang="en-US" sz="3200" b="1" dirty="0" smtClean="0"/>
              <a:t> 제작 및 구동</a:t>
            </a:r>
            <a:endParaRPr lang="en-US" altLang="ko-KR" sz="32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6</a:t>
            </a:r>
            <a:r>
              <a:rPr lang="ko-KR" altLang="en-US" sz="3000" b="1" dirty="0" smtClean="0"/>
              <a:t>축으로 구성</a:t>
            </a:r>
            <a:endParaRPr lang="en-US" altLang="ko-KR" sz="30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 전력공급방식 변경</a:t>
            </a:r>
            <a:endParaRPr lang="en-US" altLang="ko-KR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827" y="484632"/>
            <a:ext cx="3585020" cy="63733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Robot arm </a:t>
            </a:r>
            <a:r>
              <a:rPr lang="ko-KR" altLang="en-US" dirty="0" smtClean="0"/>
              <a:t>진행상태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289" y="1060703"/>
            <a:ext cx="283810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Robot arm </a:t>
            </a:r>
            <a:r>
              <a:rPr lang="ko-KR" altLang="en-US" dirty="0" err="1" smtClean="0"/>
              <a:t>진행계획</a:t>
            </a:r>
            <a:endParaRPr lang="ko-KR" altLang="en-US" b="1" dirty="0"/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4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b="1" dirty="0" smtClean="0"/>
              <a:t> 중간고사 이후부터 진행</a:t>
            </a:r>
            <a:endParaRPr lang="en-US" altLang="ko-KR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 smtClean="0"/>
              <a:t> 10/25 : </a:t>
            </a:r>
            <a:r>
              <a:rPr lang="ko-KR" altLang="en-US" sz="2800" b="1" dirty="0" smtClean="0"/>
              <a:t>설계 오류 </a:t>
            </a: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변형</a:t>
            </a:r>
            <a:endParaRPr lang="en-US" altLang="ko-KR" sz="2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en-US" altLang="ko-KR" sz="2800" b="1" dirty="0" smtClean="0"/>
              <a:t>11/01 : </a:t>
            </a:r>
            <a:r>
              <a:rPr lang="ko-KR" altLang="en-US" sz="2800" b="1" dirty="0" smtClean="0"/>
              <a:t>제어 작동 코딩 및 구동 확인</a:t>
            </a:r>
            <a:endParaRPr lang="en-US" altLang="ko-KR" sz="2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 smtClean="0"/>
              <a:t> 11/08 : Task </a:t>
            </a:r>
            <a:r>
              <a:rPr lang="ko-KR" altLang="en-US" sz="2800" b="1" dirty="0" smtClean="0"/>
              <a:t>수행</a:t>
            </a:r>
            <a:endParaRPr lang="en-US" altLang="ko-KR" sz="2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en-US" altLang="ko-KR" sz="2800" b="1" dirty="0" smtClean="0"/>
              <a:t>11/15 : Task </a:t>
            </a:r>
            <a:r>
              <a:rPr lang="ko-KR" altLang="en-US" sz="2800" b="1" dirty="0" smtClean="0"/>
              <a:t>테스트 확인</a:t>
            </a:r>
            <a:endParaRPr lang="en-US" altLang="ko-KR" sz="2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en-US" altLang="ko-KR" sz="2800" b="1" dirty="0" smtClean="0"/>
              <a:t>11/18-19 : </a:t>
            </a:r>
            <a:r>
              <a:rPr lang="ko-KR" altLang="en-US" sz="2800" b="1" dirty="0" smtClean="0"/>
              <a:t>전시회 진행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3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마 위의 아보카도와 피망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>
                <a:solidFill>
                  <a:srgbClr val="FFFFFF"/>
                </a:solidFill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Q &amp; A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농산물 디자인</Template>
  <TotalTime>0</TotalTime>
  <Words>101</Words>
  <Application>Microsoft Office PowerPoint</Application>
  <PresentationFormat>와이드스크린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Wingdings</vt:lpstr>
      <vt:lpstr>목판</vt:lpstr>
      <vt:lpstr>로봇동아리에 왔으면 로봇팔 정돈 마스터해야지</vt:lpstr>
      <vt:lpstr>Robot arm 목표</vt:lpstr>
      <vt:lpstr>Robot arm 진행상태</vt:lpstr>
      <vt:lpstr>Robot arm 진행계획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2022-10-11T21:03:19Z</dcterms:created>
  <dcterms:modified xsi:type="dcterms:W3CDTF">2022-10-11T21:37:46Z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