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7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3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9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C7BD-2BAB-46E0-BD16-82676816F38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ABCF-46D5-4AED-8FBD-BAFD9C783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28A149-5C1A-850F-EE79-BF0F8DEC3BC4}"/>
              </a:ext>
            </a:extLst>
          </p:cNvPr>
          <p:cNvGrpSpPr/>
          <p:nvPr/>
        </p:nvGrpSpPr>
        <p:grpSpPr>
          <a:xfrm>
            <a:off x="249935" y="3257544"/>
            <a:ext cx="3026663" cy="2971822"/>
            <a:chOff x="97536" y="408432"/>
            <a:chExt cx="2535936" cy="297182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42831E-FC40-BC37-9B83-56781C4FD79A}"/>
                </a:ext>
              </a:extLst>
            </p:cNvPr>
            <p:cNvSpPr/>
            <p:nvPr/>
          </p:nvSpPr>
          <p:spPr>
            <a:xfrm>
              <a:off x="97536" y="408432"/>
              <a:ext cx="2535936" cy="3413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um" panose="02000800000000000000" pitchFamily="2" charset="0"/>
                </a:rPr>
                <a:t>Hardware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197879-457D-1C6E-2767-E7708DE502A2}"/>
                </a:ext>
              </a:extLst>
            </p:cNvPr>
            <p:cNvSpPr txBox="1"/>
            <p:nvPr/>
          </p:nvSpPr>
          <p:spPr>
            <a:xfrm>
              <a:off x="97536" y="856486"/>
              <a:ext cx="2535936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Robot Arm Model</a:t>
              </a:r>
              <a:endParaRPr lang="en-US" altLang="ko-KR" sz="12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Robot Circuit </a:t>
              </a:r>
              <a:r>
                <a:rPr lang="en-US" altLang="ko-KR" sz="1200" dirty="0"/>
                <a:t>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518" r="-1083"/>
          <a:stretch/>
        </p:blipFill>
        <p:spPr>
          <a:xfrm>
            <a:off x="562689" y="3980864"/>
            <a:ext cx="1474058" cy="1172161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93921058-09E5-A134-5045-0AC416C6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4"/>
            <a:ext cx="6858000" cy="1337034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noAutofit/>
          </a:bodyPr>
          <a:lstStyle/>
          <a:p>
            <a:pPr algn="ctr" rtl="0"/>
            <a:r>
              <a:rPr lang="en-US" altLang="ko-KR" sz="22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  <a:ea typeface="나눔명조 ExtraBold" panose="02020603020101020101" pitchFamily="18" charset="-127"/>
              </a:rPr>
              <a:t/>
            </a:r>
            <a:br>
              <a:rPr lang="en-US" altLang="ko-KR" sz="22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  <a:ea typeface="나눔명조 ExtraBold" panose="02020603020101020101" pitchFamily="18" charset="-127"/>
              </a:rPr>
            </a:br>
            <a:r>
              <a:rPr lang="en-US" altLang="ko-KR" sz="22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  <a:ea typeface="나눔명조 ExtraBold" panose="02020603020101020101" pitchFamily="18" charset="-127"/>
              </a:rPr>
              <a:t/>
            </a:r>
            <a:br>
              <a:rPr lang="en-US" altLang="ko-KR" sz="22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  <a:ea typeface="나눔명조 ExtraBold" panose="02020603020101020101" pitchFamily="18" charset="-127"/>
              </a:rPr>
            </a:br>
            <a:r>
              <a:rPr lang="ko-KR" altLang="en-US" sz="2400" b="1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로봇동아리에 왔으면 </a:t>
            </a:r>
            <a:r>
              <a:rPr lang="ko-KR" altLang="en-US" sz="2400" b="1" i="0" dirty="0" err="1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로봇팔</a:t>
            </a:r>
            <a:r>
              <a:rPr lang="ko-KR" altLang="en-US" sz="2400" b="1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정돈 </a:t>
            </a:r>
            <a:r>
              <a:rPr lang="ko-KR" altLang="en-US" sz="2400" b="1" i="0" dirty="0" err="1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마스터해야지</a:t>
            </a:r>
            <a:r>
              <a:rPr lang="ko-KR" altLang="en-US" sz="2400" b="1" i="0" dirty="0">
                <a:solidFill>
                  <a:srgbClr val="777777"/>
                </a:solidFill>
                <a:effectLst/>
                <a:latin typeface="Exo 2 Black" pitchFamily="2" charset="0"/>
                <a:ea typeface="Tmon몬소리OTF Black" panose="02000A03000000000000" pitchFamily="50" charset="-127"/>
              </a:rPr>
              <a:t/>
            </a:r>
            <a:br>
              <a:rPr lang="ko-KR" altLang="en-US" sz="2400" b="1" i="0" dirty="0">
                <a:solidFill>
                  <a:srgbClr val="777777"/>
                </a:solidFill>
                <a:effectLst/>
                <a:latin typeface="Exo 2 Black" pitchFamily="2" charset="0"/>
                <a:ea typeface="Tmon몬소리OTF Black" panose="02000A03000000000000" pitchFamily="50" charset="-127"/>
              </a:rPr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43C562-B89F-2B82-1D04-30AC65B46FB3}"/>
              </a:ext>
            </a:extLst>
          </p:cNvPr>
          <p:cNvSpPr/>
          <p:nvPr/>
        </p:nvSpPr>
        <p:spPr>
          <a:xfrm>
            <a:off x="1" y="1336041"/>
            <a:ext cx="6858000" cy="108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0B36D7-5EAD-F2F8-0EC0-A0C12A3EFCA5}"/>
              </a:ext>
            </a:extLst>
          </p:cNvPr>
          <p:cNvGrpSpPr/>
          <p:nvPr/>
        </p:nvGrpSpPr>
        <p:grpSpPr>
          <a:xfrm>
            <a:off x="249936" y="1653032"/>
            <a:ext cx="3026664" cy="1509883"/>
            <a:chOff x="97536" y="408432"/>
            <a:chExt cx="2535936" cy="15098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AA12C38-1438-2030-ADDF-4D47D689ED31}"/>
                </a:ext>
              </a:extLst>
            </p:cNvPr>
            <p:cNvSpPr/>
            <p:nvPr/>
          </p:nvSpPr>
          <p:spPr>
            <a:xfrm>
              <a:off x="97536" y="408432"/>
              <a:ext cx="2535936" cy="3413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um" panose="02000800000000000000" pitchFamily="2" charset="0"/>
                  <a:ea typeface="배달의민족 도현" panose="020B0600000101010101" pitchFamily="50" charset="-127"/>
                </a:rPr>
                <a:t>Objective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um" panose="02000800000000000000" pitchFamily="2" charset="0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2EC888-D956-B92D-7491-A490F974485D}"/>
                </a:ext>
              </a:extLst>
            </p:cNvPr>
            <p:cNvSpPr txBox="1"/>
            <p:nvPr/>
          </p:nvSpPr>
          <p:spPr>
            <a:xfrm>
              <a:off x="97536" y="856486"/>
              <a:ext cx="253593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dirty="0" smtClean="0">
                  <a:latin typeface="+mn-ea"/>
                </a:rPr>
                <a:t>Arduino </a:t>
              </a:r>
              <a:r>
                <a:rPr lang="en-US" altLang="ko-KR" sz="900" dirty="0">
                  <a:latin typeface="+mn-ea"/>
                </a:rPr>
                <a:t>nano</a:t>
              </a:r>
              <a:r>
                <a:rPr lang="ko-KR" altLang="en-US" sz="900" dirty="0">
                  <a:latin typeface="+mn-ea"/>
                </a:rPr>
                <a:t>를 사용하여 </a:t>
              </a:r>
              <a:r>
                <a:rPr lang="en-US" altLang="ko-KR" sz="900" dirty="0" smtClean="0">
                  <a:latin typeface="+mn-ea"/>
                </a:rPr>
                <a:t>Serial </a:t>
              </a:r>
              <a:r>
                <a:rPr lang="ko-KR" altLang="en-US" sz="900" dirty="0" smtClean="0">
                  <a:latin typeface="+mn-ea"/>
                </a:rPr>
                <a:t>통신으로 </a:t>
              </a:r>
              <a:r>
                <a:rPr lang="ko-KR" altLang="en-US" sz="900" dirty="0">
                  <a:latin typeface="+mn-ea"/>
                </a:rPr>
                <a:t>조이스틱의 </a:t>
              </a:r>
              <a:r>
                <a:rPr lang="ko-KR" altLang="en-US" sz="900" dirty="0" smtClean="0">
                  <a:latin typeface="+mn-ea"/>
                </a:rPr>
                <a:t>입력</a:t>
              </a:r>
              <a:r>
                <a:rPr lang="en-US" altLang="ko-KR" sz="900" dirty="0" smtClean="0">
                  <a:latin typeface="+mn-ea"/>
                </a:rPr>
                <a:t>, </a:t>
              </a:r>
              <a:r>
                <a:rPr lang="ko-KR" altLang="en-US" sz="900" dirty="0" smtClean="0">
                  <a:latin typeface="+mn-ea"/>
                </a:rPr>
                <a:t>해당 값을 </a:t>
              </a:r>
              <a:r>
                <a:rPr lang="en-US" altLang="ko-KR" sz="900" dirty="0" smtClean="0">
                  <a:latin typeface="+mn-ea"/>
                </a:rPr>
                <a:t>map </a:t>
              </a:r>
              <a:r>
                <a:rPr lang="ko-KR" altLang="en-US" sz="900" dirty="0" smtClean="0">
                  <a:latin typeface="+mn-ea"/>
                </a:rPr>
                <a:t>함수를 이용해 요구 각도로 변환</a:t>
              </a:r>
              <a:r>
                <a:rPr lang="en-US" altLang="ko-KR" sz="900" dirty="0" smtClean="0">
                  <a:latin typeface="+mn-ea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dirty="0" smtClean="0">
                  <a:latin typeface="+mn-ea"/>
                </a:rPr>
                <a:t>Servo Driver (PWM Driver)</a:t>
              </a:r>
              <a:r>
                <a:rPr lang="ko-KR" altLang="en-US" sz="900" dirty="0" smtClean="0">
                  <a:latin typeface="+mn-ea"/>
                </a:rPr>
                <a:t>에 </a:t>
              </a:r>
              <a:r>
                <a:rPr lang="en-US" altLang="ko-KR" sz="900" dirty="0" smtClean="0">
                  <a:latin typeface="+mn-ea"/>
                </a:rPr>
                <a:t>I2C </a:t>
              </a:r>
              <a:r>
                <a:rPr lang="ko-KR" altLang="en-US" sz="900" dirty="0" smtClean="0">
                  <a:latin typeface="+mn-ea"/>
                </a:rPr>
                <a:t>통신으로 해당 각도 값을 전달</a:t>
              </a:r>
              <a:r>
                <a:rPr lang="en-US" altLang="ko-KR" sz="900" dirty="0" smtClean="0">
                  <a:latin typeface="+mn-ea"/>
                </a:rPr>
                <a:t>,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latin typeface="+mn-ea"/>
                </a:rPr>
                <a:t>이후</a:t>
              </a:r>
              <a:r>
                <a:rPr lang="en-US" altLang="ko-KR" sz="900" dirty="0" smtClean="0">
                  <a:latin typeface="+mn-ea"/>
                </a:rPr>
                <a:t> </a:t>
              </a:r>
              <a:r>
                <a:rPr lang="ko-KR" altLang="en-US" sz="900" dirty="0" smtClean="0">
                  <a:latin typeface="+mn-ea"/>
                </a:rPr>
                <a:t>해당 </a:t>
              </a:r>
              <a:r>
                <a:rPr lang="en-US" altLang="ko-KR" sz="900" dirty="0" smtClean="0">
                  <a:latin typeface="+mn-ea"/>
                </a:rPr>
                <a:t>Servo Motor</a:t>
              </a:r>
              <a:r>
                <a:rPr lang="ko-KR" altLang="en-US" sz="900" dirty="0" smtClean="0">
                  <a:latin typeface="+mn-ea"/>
                </a:rPr>
                <a:t>를 동작하는 구조의 로봇 팔을 제작하였다</a:t>
              </a:r>
              <a:r>
                <a:rPr lang="en-US" altLang="ko-KR" sz="900" dirty="0">
                  <a:latin typeface="+mn-ea"/>
                </a:rPr>
                <a:t>.</a:t>
              </a:r>
              <a:endParaRPr lang="ko-KR" altLang="en-US" sz="1050" dirty="0"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7732A2-D141-3648-1D94-735628158DCB}"/>
              </a:ext>
            </a:extLst>
          </p:cNvPr>
          <p:cNvGrpSpPr/>
          <p:nvPr/>
        </p:nvGrpSpPr>
        <p:grpSpPr>
          <a:xfrm>
            <a:off x="249936" y="7449616"/>
            <a:ext cx="3026662" cy="817386"/>
            <a:chOff x="97536" y="408432"/>
            <a:chExt cx="2535936" cy="81738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A8784E-257D-F8A7-EF8D-B2193E822C9B}"/>
                </a:ext>
              </a:extLst>
            </p:cNvPr>
            <p:cNvSpPr/>
            <p:nvPr/>
          </p:nvSpPr>
          <p:spPr>
            <a:xfrm>
              <a:off x="97536" y="408432"/>
              <a:ext cx="2535936" cy="36933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um" panose="02000800000000000000" pitchFamily="2" charset="0"/>
                </a:rPr>
                <a:t>Software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AC281-13D3-2354-C13A-CFE625384F41}"/>
                </a:ext>
              </a:extLst>
            </p:cNvPr>
            <p:cNvSpPr txBox="1"/>
            <p:nvPr/>
          </p:nvSpPr>
          <p:spPr>
            <a:xfrm>
              <a:off x="97536" y="856486"/>
              <a:ext cx="253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A2F505-4AEB-1692-54B3-ABDBC59EF8A2}"/>
              </a:ext>
            </a:extLst>
          </p:cNvPr>
          <p:cNvGrpSpPr/>
          <p:nvPr/>
        </p:nvGrpSpPr>
        <p:grpSpPr>
          <a:xfrm>
            <a:off x="3589020" y="8583895"/>
            <a:ext cx="3019044" cy="1094385"/>
            <a:chOff x="97536" y="408432"/>
            <a:chExt cx="2535936" cy="109438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B5C9CD9-4017-7458-E9E0-45CDF156D9D9}"/>
                </a:ext>
              </a:extLst>
            </p:cNvPr>
            <p:cNvSpPr/>
            <p:nvPr/>
          </p:nvSpPr>
          <p:spPr>
            <a:xfrm>
              <a:off x="97536" y="408432"/>
              <a:ext cx="2535936" cy="3413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um" panose="02000800000000000000" pitchFamily="2" charset="0"/>
                </a:rPr>
                <a:t>Conclusion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2775C0-E4A3-3C71-F708-D726788F50A9}"/>
                </a:ext>
              </a:extLst>
            </p:cNvPr>
            <p:cNvSpPr txBox="1"/>
            <p:nvPr/>
          </p:nvSpPr>
          <p:spPr>
            <a:xfrm>
              <a:off x="97536" y="856486"/>
              <a:ext cx="2535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900" dirty="0" smtClean="0"/>
                <a:t>조이스틱 </a:t>
              </a:r>
              <a:r>
                <a:rPr lang="ko-KR" altLang="en-US" sz="900" dirty="0"/>
                <a:t>값을 </a:t>
              </a:r>
              <a:r>
                <a:rPr lang="en-US" altLang="ko-KR" sz="900" dirty="0"/>
                <a:t>map</a:t>
              </a:r>
              <a:r>
                <a:rPr lang="ko-KR" altLang="en-US" sz="900" dirty="0"/>
                <a:t>함수로 변환하여 각 관절의 </a:t>
              </a:r>
              <a:r>
                <a:rPr lang="ko-KR" altLang="en-US" sz="900" dirty="0" err="1"/>
                <a:t>서보모터를</a:t>
              </a:r>
              <a:r>
                <a:rPr lang="ko-KR" altLang="en-US" sz="900" dirty="0"/>
                <a:t>  제어하는 것은 성공하였다</a:t>
              </a:r>
              <a:r>
                <a:rPr lang="en-US" altLang="ko-KR" sz="900" dirty="0"/>
                <a:t>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900" dirty="0" smtClean="0"/>
                <a:t>블루투스를 통한 무선통신은 </a:t>
              </a:r>
              <a:r>
                <a:rPr lang="ko-KR" altLang="en-US" sz="900" dirty="0" err="1"/>
                <a:t>페어링할</a:t>
              </a:r>
              <a:r>
                <a:rPr lang="ko-KR" altLang="en-US" sz="900" dirty="0"/>
                <a:t> 수 있는 </a:t>
              </a:r>
              <a:r>
                <a:rPr lang="ko-KR" altLang="en-US" sz="900" dirty="0" smtClean="0"/>
                <a:t>모듈 부재로 진행하지 못한 아쉬움이 있다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en-US" altLang="ko-KR" sz="9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3E78889-F995-AD4F-F814-6B017D8C66B5}"/>
              </a:ext>
            </a:extLst>
          </p:cNvPr>
          <p:cNvSpPr txBox="1"/>
          <p:nvPr/>
        </p:nvSpPr>
        <p:spPr>
          <a:xfrm>
            <a:off x="971550" y="860034"/>
            <a:ext cx="4914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r>
              <a:rPr lang="ko-KR" altLang="en-US" sz="1000" dirty="0">
                <a:latin typeface="+mj-ea"/>
                <a:ea typeface="+mj-ea"/>
              </a:rPr>
              <a:t>조 </a:t>
            </a:r>
            <a:r>
              <a:rPr lang="en-US" altLang="ko-KR" sz="1000" dirty="0">
                <a:latin typeface="+mj-ea"/>
                <a:ea typeface="+mj-ea"/>
              </a:rPr>
              <a:t>-  </a:t>
            </a:r>
            <a:r>
              <a:rPr lang="ko-KR" altLang="en-US" sz="1000" dirty="0">
                <a:latin typeface="+mj-ea"/>
                <a:ea typeface="+mj-ea"/>
              </a:rPr>
              <a:t>김수경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박창민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이승규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이승우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윤현승</a:t>
            </a:r>
          </a:p>
        </p:txBody>
      </p:sp>
      <p:pic>
        <p:nvPicPr>
          <p:cNvPr id="37" name="Picture 10" descr="title image">
            <a:extLst>
              <a:ext uri="{FF2B5EF4-FFF2-40B4-BE49-F238E27FC236}">
                <a16:creationId xmlns:a16="http://schemas.microsoft.com/office/drawing/2014/main" id="{F3269093-7F03-3A92-A8D4-3FDB4F77C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8466" r="17670" b="10766"/>
          <a:stretch/>
        </p:blipFill>
        <p:spPr bwMode="auto">
          <a:xfrm>
            <a:off x="2017536" y="3980863"/>
            <a:ext cx="1065457" cy="11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CDD74D1-CD82-F723-6EAB-F4C29D3E4E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42205" y="7949492"/>
            <a:ext cx="2162902" cy="146000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62419F-57F4-97CC-0D70-5F25C9FE548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025988" y="1727718"/>
            <a:ext cx="2145105" cy="233883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3F196B3-75E2-9BAD-0207-7AD8ABEB9CD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033611" y="4493422"/>
            <a:ext cx="2084133" cy="354666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52AEBA3-C1AF-5AC2-511E-3A958DD2E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778" t="239" r="19000" b="18490"/>
          <a:stretch/>
        </p:blipFill>
        <p:spPr>
          <a:xfrm>
            <a:off x="702591" y="5667056"/>
            <a:ext cx="2242132" cy="1502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6918" y="4098447"/>
            <a:ext cx="2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</a:t>
            </a:r>
            <a:r>
              <a:rPr lang="ko-KR" altLang="en-US" sz="800" dirty="0" smtClean="0"/>
              <a:t>서보드라이버 설정 및 초기 동작 설정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754056" y="8071984"/>
            <a:ext cx="264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</a:t>
            </a:r>
            <a:r>
              <a:rPr lang="ko-KR" altLang="en-US" sz="800" dirty="0" smtClean="0"/>
              <a:t>실시간 조이스틱 상태를 읽어와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서보드라이버에 전달하는 코드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033" y="5172404"/>
            <a:ext cx="2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</a:t>
            </a:r>
            <a:r>
              <a:rPr lang="ko-KR" altLang="en-US" sz="800" dirty="0" smtClean="0"/>
              <a:t>로봇 팔 전체 구조 사진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921" y="7181867"/>
            <a:ext cx="2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</a:t>
            </a:r>
            <a:r>
              <a:rPr lang="ko-KR" altLang="en-US" sz="800" dirty="0" smtClean="0"/>
              <a:t>개략적인 회로 구조 사진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033" y="9462836"/>
            <a:ext cx="2643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</a:t>
            </a:r>
            <a:r>
              <a:rPr lang="ko-KR" altLang="en-US" sz="800" dirty="0" smtClean="0"/>
              <a:t>조이스틱 값을 적정한 각도 값으로 변환하는 코드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012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129</Words>
  <Application>Microsoft Office PowerPoint</Application>
  <PresentationFormat>A4 용지(210x297mm)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Roboto</vt:lpstr>
      <vt:lpstr>Tmon몬소리OTF Black</vt:lpstr>
      <vt:lpstr>나눔명조 ExtraBold</vt:lpstr>
      <vt:lpstr>맑은 고딕</vt:lpstr>
      <vt:lpstr>배달의민족 도현</vt:lpstr>
      <vt:lpstr>Arial</vt:lpstr>
      <vt:lpstr>Calibri</vt:lpstr>
      <vt:lpstr>Calibri Light</vt:lpstr>
      <vt:lpstr>Exo 2 Black</vt:lpstr>
      <vt:lpstr>Tium</vt:lpstr>
      <vt:lpstr>Office 테마</vt:lpstr>
      <vt:lpstr>  로봇동아리에 왔으면 로봇팔 정돈 마스터해야지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</dc:title>
  <dc:creator>윤현승</dc:creator>
  <cp:lastModifiedBy>Windows User</cp:lastModifiedBy>
  <cp:revision>17</cp:revision>
  <dcterms:created xsi:type="dcterms:W3CDTF">2022-11-17T08:22:40Z</dcterms:created>
  <dcterms:modified xsi:type="dcterms:W3CDTF">2022-11-17T18:03:53Z</dcterms:modified>
</cp:coreProperties>
</file>