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58" r:id="rId4"/>
    <p:sldId id="263" r:id="rId5"/>
    <p:sldId id="264" r:id="rId6"/>
    <p:sldId id="268" r:id="rId7"/>
    <p:sldId id="265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93962" autoAdjust="0"/>
  </p:normalViewPr>
  <p:slideViewPr>
    <p:cSldViewPr snapToGrid="0">
      <p:cViewPr varScale="1">
        <p:scale>
          <a:sx n="56" d="100"/>
          <a:sy n="56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미현" userId="f127460c-87ff-4652-97ef-dcfe9341f607" providerId="ADAL" clId="{76FAEF98-49A4-4D00-A633-905C5AAFE966}"/>
    <pc:docChg chg="modSld">
      <pc:chgData name="이미현" userId="f127460c-87ff-4652-97ef-dcfe9341f607" providerId="ADAL" clId="{76FAEF98-49A4-4D00-A633-905C5AAFE966}" dt="2019-04-30T14:21:50.934" v="9" actId="14100"/>
      <pc:docMkLst>
        <pc:docMk/>
      </pc:docMkLst>
      <pc:sldChg chg="modSp">
        <pc:chgData name="이미현" userId="f127460c-87ff-4652-97ef-dcfe9341f607" providerId="ADAL" clId="{76FAEF98-49A4-4D00-A633-905C5AAFE966}" dt="2019-04-30T14:21:50.934" v="9" actId="14100"/>
        <pc:sldMkLst>
          <pc:docMk/>
          <pc:sldMk cId="1497620451" sldId="262"/>
        </pc:sldMkLst>
        <pc:spChg chg="mod">
          <ac:chgData name="이미현" userId="f127460c-87ff-4652-97ef-dcfe9341f607" providerId="ADAL" clId="{76FAEF98-49A4-4D00-A633-905C5AAFE966}" dt="2019-04-30T14:21:50.934" v="9" actId="14100"/>
          <ac:spMkLst>
            <pc:docMk/>
            <pc:sldMk cId="1497620451" sldId="262"/>
            <ac:spMk id="9" creationId="{EA456E9B-B6EF-408C-9190-18C008039C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80775-CA4C-47C9-ABAB-094C3A50E1D3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25030-564E-4940-9CCD-35AA6BCC7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7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5030-564E-4940-9CCD-35AA6BCC79E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19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D25030-564E-4940-9CCD-35AA6BCC79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7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T1JzLTH4G4" TargetMode="External"/><Relationship Id="rId2" Type="http://schemas.openxmlformats.org/officeDocument/2006/relationships/hyperlink" Target="https://www.youtube.com/watch?v=ArPaAX_PhIs&amp;list=PLkDaE6sCZn6Gl29AoE31iwdVwSG-KnDz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E5B74159-C33E-4ADD-8C0A-5E5072FC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10871"/>
          <a:stretch>
            <a:fillRect/>
          </a:stretch>
        </p:blipFill>
        <p:spPr>
          <a:xfrm>
            <a:off x="-1" y="-23492"/>
            <a:ext cx="12192000" cy="685710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EA456E9B-B6EF-408C-9190-18C008039CFE}"/>
              </a:ext>
            </a:extLst>
          </p:cNvPr>
          <p:cNvSpPr/>
          <p:nvPr/>
        </p:nvSpPr>
        <p:spPr>
          <a:xfrm>
            <a:off x="-2" y="-19049"/>
            <a:ext cx="12192001" cy="6877049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75000"/>
                  <a:alpha val="84000"/>
                </a:scheme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088969" y="1967851"/>
            <a:ext cx="4014056" cy="2836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088969" y="2083968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088969" y="4306292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학   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7" y="2744640"/>
            <a:ext cx="4814591" cy="136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4088972" y="2595632"/>
            <a:ext cx="40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S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I</a:t>
            </a:r>
            <a:r>
              <a:rPr lang="en-US" altLang="ko-KR" sz="9600" b="1" i="1" spc="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O R</a:t>
            </a:r>
            <a:endParaRPr lang="ko-KR" altLang="en-US" sz="9600" b="1" i="1" spc="-100" dirty="0">
              <a:solidFill>
                <a:schemeClr val="bg1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2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24A2C-BAFA-4E1A-B75F-E19E5907DB55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5B8C4-49A4-4BA4-9C4C-E06101725B27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2AD7-6233-4025-9B32-2AC8C42DA8D3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</a:t>
            </a:r>
            <a:r>
              <a:rPr lang="ko-KR" altLang="en-US" sz="2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학   회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9D8C6-DD35-4B0F-AB03-4A6DD51A7BE7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C87B-9DA2-48B3-8E90-994C7707F1CD}"/>
              </a:ext>
            </a:extLst>
          </p:cNvPr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rgbClr val="003FBC"/>
                </a:solidFill>
                <a:latin typeface="Exo 2 SemiBold" pitchFamily="2" charset="0"/>
                <a:ea typeface="나눔스퀘어 Light" panose="020B0600000101010101" pitchFamily="50" charset="-127"/>
              </a:rPr>
              <a:t>Thank You</a:t>
            </a:r>
            <a:endParaRPr lang="ko-KR" altLang="en-US" sz="9600" b="1" i="1" spc="-100" dirty="0">
              <a:solidFill>
                <a:srgbClr val="003FBC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 </a:t>
            </a:r>
            <a:r>
              <a:rPr lang="en-US" altLang="ko-KR" sz="2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06</a:t>
            </a:r>
            <a:r>
              <a:rPr lang="ko-KR" altLang="en-US" sz="2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sz="2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24</a:t>
            </a:r>
            <a:r>
              <a:rPr lang="ko-KR" altLang="en-US" sz="2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 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3024832" y="2640166"/>
            <a:ext cx="6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-100" dirty="0">
                <a:solidFill>
                  <a:srgbClr val="003FBC"/>
                </a:solidFill>
                <a:latin typeface="Exo 2 SemiBold" pitchFamily="2" charset="0"/>
                <a:ea typeface="나눔스퀘어 Light" panose="020B0600000101010101" pitchFamily="50" charset="-127"/>
              </a:rPr>
              <a:t>AI</a:t>
            </a:r>
            <a:endParaRPr lang="ko-KR" altLang="en-US" sz="9600" b="1" i="1" spc="-100" dirty="0">
              <a:solidFill>
                <a:srgbClr val="003FBC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AC792-8AC8-4B50-A104-5F5611E196B8}"/>
              </a:ext>
            </a:extLst>
          </p:cNvPr>
          <p:cNvSpPr/>
          <p:nvPr/>
        </p:nvSpPr>
        <p:spPr>
          <a:xfrm>
            <a:off x="6440207" y="1639941"/>
            <a:ext cx="3243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Review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B5717-7732-4F09-A0D5-CCF49D17012B}"/>
              </a:ext>
            </a:extLst>
          </p:cNvPr>
          <p:cNvSpPr/>
          <p:nvPr/>
        </p:nvSpPr>
        <p:spPr>
          <a:xfrm>
            <a:off x="6440207" y="2589025"/>
            <a:ext cx="3609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Conv</a:t>
            </a:r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Net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3538109"/>
            <a:ext cx="3376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Conv</a:t>
            </a:r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Net - Skills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4416855"/>
            <a:ext cx="49715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Code example (w/ MNIST)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04A27-E2C6-435F-88F2-06635913C541}"/>
              </a:ext>
            </a:extLst>
          </p:cNvPr>
          <p:cNvSpPr/>
          <p:nvPr/>
        </p:nvSpPr>
        <p:spPr>
          <a:xfrm>
            <a:off x="5997235" y="1875659"/>
            <a:ext cx="216000" cy="36000"/>
          </a:xfrm>
          <a:prstGeom prst="rect">
            <a:avLst/>
          </a:prstGeom>
          <a:solidFill>
            <a:srgbClr val="73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267AA-2D16-44FD-8B94-69ADCF1A7EB0}"/>
              </a:ext>
            </a:extLst>
          </p:cNvPr>
          <p:cNvSpPr/>
          <p:nvPr/>
        </p:nvSpPr>
        <p:spPr>
          <a:xfrm>
            <a:off x="5997235" y="2824743"/>
            <a:ext cx="216000" cy="36000"/>
          </a:xfrm>
          <a:prstGeom prst="rect">
            <a:avLst/>
          </a:prstGeom>
          <a:solidFill>
            <a:srgbClr val="3C7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3773828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4652573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EBD9F-BD21-4917-A2FC-8C351601751B}"/>
              </a:ext>
            </a:extLst>
          </p:cNvPr>
          <p:cNvSpPr txBox="1"/>
          <p:nvPr/>
        </p:nvSpPr>
        <p:spPr>
          <a:xfrm>
            <a:off x="2909117" y="1036438"/>
            <a:ext cx="22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800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31B36D-1D35-43CF-B9A4-9AA9CD798C2B}"/>
              </a:ext>
            </a:extLst>
          </p:cNvPr>
          <p:cNvCxnSpPr>
            <a:cxnSpLocks/>
          </p:cNvCxnSpPr>
          <p:nvPr/>
        </p:nvCxnSpPr>
        <p:spPr>
          <a:xfrm>
            <a:off x="5247233" y="1036437"/>
            <a:ext cx="29835" cy="4926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Review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Linear Regression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Cost minimization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Logistic Regression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Softmax</a:t>
            </a:r>
            <a:r>
              <a:rPr lang="en-US" altLang="ko-KR" dirty="0" smtClean="0"/>
              <a:t>, Entropy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Overfitting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Deep Learning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Neural Net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err="1" smtClean="0"/>
              <a:t>BackProPagation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Skills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Activation </a:t>
            </a:r>
            <a:r>
              <a:rPr lang="en-US" altLang="ko-KR" dirty="0" err="1" smtClean="0"/>
              <a:t>func</a:t>
            </a:r>
            <a:endParaRPr lang="en-US" altLang="ko-KR" dirty="0" smtClean="0"/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Weight initialization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Dropout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/>
              <a:t>Batch Normalization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79" y="1932140"/>
            <a:ext cx="5369237" cy="19931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549" y="4285462"/>
            <a:ext cx="3380295" cy="16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1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err="1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</a:t>
            </a:r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Net - Background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2204216"/>
            <a:ext cx="8011643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0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err="1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</a:t>
            </a:r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Net – </a:t>
            </a:r>
            <a:r>
              <a:rPr lang="en-US" altLang="ko-KR" sz="4267" b="1" spc="-100" dirty="0" err="1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AlexNet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1026" name="Picture 2" descr="https://t1.daumcdn.net/cfile/tistory/99FEB93C5C80B5192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295" y="1851169"/>
            <a:ext cx="85725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7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err="1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</a:t>
            </a:r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Net - Skills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36" y="2527382"/>
            <a:ext cx="708758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9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 example (w/MNIST)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203" y="1881051"/>
            <a:ext cx="2619741" cy="46012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51" y="2517580"/>
            <a:ext cx="5055752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Reference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Convolutional Neural Networks (Course 4 of the Deep Learning </a:t>
            </a:r>
            <a:r>
              <a:rPr lang="en-US" altLang="ko-KR" dirty="0" smtClean="0"/>
              <a:t>Specialization), </a:t>
            </a:r>
            <a:r>
              <a:rPr lang="en-US" altLang="ko-KR" dirty="0" err="1" smtClean="0"/>
              <a:t>DeepLearningAI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Youtube</a:t>
            </a:r>
            <a:r>
              <a:rPr lang="en-US" altLang="ko-KR" dirty="0" smtClean="0"/>
              <a:t>, 2017.11.08. Accessed: 22.06.24,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www.youtube.com/watch?v=ArPaAX_PhIs&amp;list=PLkDaE6sCZn6Gl29AoE31iwdVwSG-KnDzF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Lecture Collection | Convolutional Neural Networks for Visual Recognition (Spring 2017), </a:t>
            </a:r>
            <a:r>
              <a:rPr lang="en-US" altLang="ko-KR" dirty="0" smtClean="0"/>
              <a:t>Stanford </a:t>
            </a:r>
            <a:r>
              <a:rPr lang="en-US" altLang="ko-KR" dirty="0"/>
              <a:t>University School of </a:t>
            </a:r>
            <a:r>
              <a:rPr lang="en-US" altLang="ko-KR" dirty="0" smtClean="0"/>
              <a:t>Engineering, </a:t>
            </a:r>
            <a:r>
              <a:rPr lang="en-US" altLang="ko-KR" dirty="0" err="1" smtClean="0"/>
              <a:t>Youtube</a:t>
            </a:r>
            <a:r>
              <a:rPr lang="en-US" altLang="ko-KR" dirty="0" smtClean="0"/>
              <a:t>, 2017.08.12., Accessed: 22.06.24,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www.youtube.com/watch?v=vT1JzLTH4G4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925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160</Words>
  <Application>Microsoft Office PowerPoint</Application>
  <PresentationFormat>와이드스크린</PresentationFormat>
  <Paragraphs>48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나눔스퀘어</vt:lpstr>
      <vt:lpstr>나눔스퀘어 Bold</vt:lpstr>
      <vt:lpstr>나눔스퀘어 Light</vt:lpstr>
      <vt:lpstr>나눔스퀘어라운드 Light</vt:lpstr>
      <vt:lpstr>맑은 고딕</vt:lpstr>
      <vt:lpstr>Arial</vt:lpstr>
      <vt:lpstr>Exo 2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Windows User</cp:lastModifiedBy>
  <cp:revision>45</cp:revision>
  <dcterms:created xsi:type="dcterms:W3CDTF">2019-03-04T12:13:01Z</dcterms:created>
  <dcterms:modified xsi:type="dcterms:W3CDTF">2022-06-24T08:24:19Z</dcterms:modified>
</cp:coreProperties>
</file>