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21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Machine Learning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Linear Regression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Cost Minimization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Multivariable ~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Discussion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E13B-4ADC-4C81-95A8-65A8C7BE519F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82252-FAFC-416D-BC19-C6FC0370D8FC}"/>
              </a:ext>
            </a:extLst>
          </p:cNvPr>
          <p:cNvSpPr txBox="1"/>
          <p:nvPr/>
        </p:nvSpPr>
        <p:spPr>
          <a:xfrm>
            <a:off x="1071154" y="1881051"/>
            <a:ext cx="959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 Learning</a:t>
            </a:r>
            <a:r>
              <a:rPr lang="ko-KR" altLang="en-US" dirty="0"/>
              <a:t>의 정의</a:t>
            </a:r>
            <a:r>
              <a:rPr lang="en-US" altLang="ko-KR" dirty="0"/>
              <a:t>: Arthur Samuel (1959). Machine Learning: Field of study that gives computers the ability to learn </a:t>
            </a:r>
            <a:r>
              <a:rPr lang="en-US" altLang="ko-KR" dirty="0">
                <a:highlight>
                  <a:srgbClr val="FFFF00"/>
                </a:highlight>
              </a:rPr>
              <a:t>without being explicitly programmed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890B8-A3A2-40F3-B726-A1E4F6AB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95" y="2689140"/>
            <a:ext cx="5897963" cy="38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Learning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82252-FAFC-416D-BC19-C6FC0370D8FC}"/>
              </a:ext>
            </a:extLst>
          </p:cNvPr>
          <p:cNvSpPr txBox="1"/>
          <p:nvPr/>
        </p:nvSpPr>
        <p:spPr>
          <a:xfrm>
            <a:off x="1071154" y="1881051"/>
            <a:ext cx="959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 Learning</a:t>
            </a:r>
            <a:r>
              <a:rPr lang="ko-KR" altLang="en-US" dirty="0"/>
              <a:t>의 분류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Supervised Learning: </a:t>
            </a:r>
            <a:r>
              <a:rPr lang="ko-KR" altLang="en-US" dirty="0"/>
              <a:t>입력에 대한 정답이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Unsupervised Learning: </a:t>
            </a:r>
            <a:r>
              <a:rPr lang="ko-KR" altLang="en-US" dirty="0"/>
              <a:t>입력에 대한 정답이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71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Simple Linear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Regression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82252-FAFC-416D-BC19-C6FC0370D8FC}"/>
              </a:ext>
            </a:extLst>
          </p:cNvPr>
          <p:cNvSpPr txBox="1"/>
          <p:nvPr/>
        </p:nvSpPr>
        <p:spPr>
          <a:xfrm>
            <a:off x="1071154" y="188105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6307B-5CE2-490C-9A17-BE03BD2B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25" y="2328834"/>
            <a:ext cx="6839103" cy="34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Cost Minimization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82252-FAFC-416D-BC19-C6FC0370D8FC}"/>
              </a:ext>
            </a:extLst>
          </p:cNvPr>
          <p:cNvSpPr txBox="1"/>
          <p:nvPr/>
        </p:nvSpPr>
        <p:spPr>
          <a:xfrm>
            <a:off x="1071154" y="1881051"/>
            <a:ext cx="9596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Descent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87D06-7DFE-4BD8-B976-F7AFF7E7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60" y="2606408"/>
            <a:ext cx="884043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2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Multivariable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82252-FAFC-416D-BC19-C6FC0370D8FC}"/>
              </a:ext>
            </a:extLst>
          </p:cNvPr>
          <p:cNvSpPr txBox="1"/>
          <p:nvPr/>
        </p:nvSpPr>
        <p:spPr>
          <a:xfrm>
            <a:off x="1071154" y="1881051"/>
            <a:ext cx="959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26E83-ACC9-45DC-BDF4-5D63DEFA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60" y="2140353"/>
            <a:ext cx="856417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5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118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28</cp:revision>
  <dcterms:created xsi:type="dcterms:W3CDTF">2019-03-04T12:13:01Z</dcterms:created>
  <dcterms:modified xsi:type="dcterms:W3CDTF">2022-04-21T13:48:01Z</dcterms:modified>
</cp:coreProperties>
</file>