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3" r:id="rId5"/>
    <p:sldId id="268" r:id="rId6"/>
    <p:sldId id="264" r:id="rId7"/>
    <p:sldId id="265" r:id="rId8"/>
    <p:sldId id="266" r:id="rId9"/>
    <p:sldId id="269" r:id="rId10"/>
    <p:sldId id="267" r:id="rId11"/>
    <p:sldId id="270" r:id="rId12"/>
    <p:sldId id="271" r:id="rId13"/>
    <p:sldId id="272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39" d="100"/>
          <a:sy n="39" d="100"/>
        </p:scale>
        <p:origin x="32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딥네트워크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학습시키기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(Back propagation) (1)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6E199-95B9-FCA4-27BC-79964E2F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55" y="1601232"/>
            <a:ext cx="7958090" cy="5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8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딥네트워크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학습시키기 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7FAB58-CC4F-3CAD-4205-1C1CA87D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67" y="1851169"/>
            <a:ext cx="7920327" cy="42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 for XOR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7FA2D1-1E25-59A4-AF9B-063A5F4A3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78" y="1881051"/>
            <a:ext cx="8559134" cy="44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7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Tensorboard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(Neural Net for XOR)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F21E7D-A508-EB0A-32F7-C0792D59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1399763"/>
            <a:ext cx="1115533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12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6" y="1036437"/>
            <a:ext cx="5540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딥러닝 기본 개념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: XOR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문제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6" y="1985521"/>
            <a:ext cx="51395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2.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딥러닝 기본 개념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 : Back-propagation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934605"/>
            <a:ext cx="5006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3. XOR 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문제 </a:t>
            </a:r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딥러닝으로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풀기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813351"/>
            <a:ext cx="4022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4. </a:t>
            </a:r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딥네트워크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학습 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(Back-propagation)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22123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17032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404906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4762435"/>
            <a:ext cx="4335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5. Neural Net for XOR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564118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6. </a:t>
            </a:r>
            <a:r>
              <a:rPr lang="en-US" altLang="ko-KR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Tensorboard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499815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587689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기본 개념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XOR 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9EC0A-66C5-63AF-855A-4367F25A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616388"/>
            <a:ext cx="9850225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기본 개념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: XOR 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C7274-4E7D-9A16-F04F-CA1C162D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54" y="1881051"/>
            <a:ext cx="8290554" cy="40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기본 개념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Back-propagation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BB183F-BD9D-A993-0208-E9F0ECF0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4" y="1851169"/>
            <a:ext cx="10555173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 기본 개념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: Back-propagation(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단점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F5671-032A-B907-E78F-61028450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110" y="1932140"/>
            <a:ext cx="7805780" cy="41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6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딥러닝으로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풀기 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8CA5C-EC91-9F73-1D0F-F6C94B68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72" y="1782424"/>
            <a:ext cx="9026345" cy="48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9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6103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딥러닝으로</a:t>
            </a:r>
            <a:r>
              <a:rPr lang="ko-KR" altLang="en-US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풀기 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413A8C-A097-E008-A214-7E1851DD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410022"/>
            <a:ext cx="1070759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0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157</Words>
  <Application>Microsoft Office PowerPoint</Application>
  <PresentationFormat>와이드스크린</PresentationFormat>
  <Paragraphs>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Exo 2 SemiBold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이승민</cp:lastModifiedBy>
  <cp:revision>35</cp:revision>
  <dcterms:created xsi:type="dcterms:W3CDTF">2019-03-04T12:13:01Z</dcterms:created>
  <dcterms:modified xsi:type="dcterms:W3CDTF">2022-05-12T12:32:18Z</dcterms:modified>
</cp:coreProperties>
</file>