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1AD26-1F4D-E63E-E7E5-04B8E16B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0" y="1613726"/>
            <a:ext cx="10221200" cy="51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0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748AFD-147A-2B76-0CA8-3DC9E4F5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748877"/>
            <a:ext cx="9692640" cy="497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Weight Initialization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9C68F-875A-70F1-8C41-A564CF46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11" y="1594608"/>
            <a:ext cx="9831977" cy="50640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5E23BB-18EA-E588-427A-CD371C59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68" y="6042657"/>
            <a:ext cx="4423955" cy="4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1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47634-930C-4DF2-6425-2B26BFDA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7" y="1612145"/>
            <a:ext cx="9292046" cy="48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5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EA9ACD-62C4-CC68-69B3-380019EA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1628486"/>
            <a:ext cx="9605554" cy="49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Dropout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B87F3-D970-D6CB-154A-58E3DCE96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6" y="199369"/>
            <a:ext cx="4734087" cy="7551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DEEA7D-699B-6AB5-4B8A-44A397ED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670492"/>
            <a:ext cx="9387840" cy="490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5C7AF6-6357-51DC-F652-C0B2D0BD3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89" y="1501940"/>
            <a:ext cx="6627223" cy="3467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1240D0-F028-0441-0A39-F007156E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30" y="4821589"/>
            <a:ext cx="6226629" cy="18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5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Batch Normalization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06024-405C-210B-F64A-1F6F6BC3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06"/>
            <a:ext cx="4664216" cy="713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7DA308-2F1D-7AAD-181B-D7CBA78D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74" y="1929717"/>
            <a:ext cx="8891451" cy="45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6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19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AI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4043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Activation Function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8552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Weight Initialization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934605"/>
            <a:ext cx="315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Dropout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81335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Batch Normalization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22123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17032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404906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499815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587689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Problem of Sigmoid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61EC88-9457-7756-44D3-D813F240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1575174"/>
            <a:ext cx="11155332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1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Why </a:t>
            </a:r>
            <a:r>
              <a:rPr lang="en-US" altLang="ko-KR" sz="4267" b="1" spc="-100" dirty="0" err="1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Relu</a:t>
            </a:r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8469F4-CE35-CC28-A093-58AE19DC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41" y="1851169"/>
            <a:ext cx="7569117" cy="4125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27A3E3-D7F1-11FA-77ED-26AFB1F22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290" y="5129348"/>
            <a:ext cx="1588654" cy="13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6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0E69C0-CF56-3266-33D4-24D3B642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51" y="1783988"/>
            <a:ext cx="8687297" cy="46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2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796F58-F376-5C26-4810-BEA71106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1571306"/>
            <a:ext cx="9631680" cy="50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2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3A29D1-C4D5-CDC2-0BA5-612C5950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00" y="1565321"/>
            <a:ext cx="10221200" cy="51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FC5EC9-3EEC-F6BC-8921-93D145B3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7" y="1533075"/>
            <a:ext cx="9596846" cy="51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2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81</Words>
  <Application>Microsoft Office PowerPoint</Application>
  <PresentationFormat>와이드스크린</PresentationFormat>
  <Paragraphs>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Exo 2 SemiBold</vt:lpstr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황찬욱</cp:lastModifiedBy>
  <cp:revision>33</cp:revision>
  <dcterms:created xsi:type="dcterms:W3CDTF">2019-03-04T12:13:01Z</dcterms:created>
  <dcterms:modified xsi:type="dcterms:W3CDTF">2022-05-19T07:51:34Z</dcterms:modified>
</cp:coreProperties>
</file>