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3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3962" autoAdjust="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05</a:t>
            </a:r>
            <a:r>
              <a:rPr lang="ko-KR" altLang="en-US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00</a:t>
            </a:r>
            <a:r>
              <a:rPr lang="ko-KR" altLang="en-US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AI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036437"/>
            <a:ext cx="3243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85521"/>
            <a:ext cx="3609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934605"/>
            <a:ext cx="315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3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81335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22123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17032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404906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4762435"/>
            <a:ext cx="31566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5641181"/>
            <a:ext cx="3522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499815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587689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err="1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Logicstic</a:t>
            </a:r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Regression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771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48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Exo 2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Windows User</cp:lastModifiedBy>
  <cp:revision>30</cp:revision>
  <dcterms:created xsi:type="dcterms:W3CDTF">2019-03-04T12:13:01Z</dcterms:created>
  <dcterms:modified xsi:type="dcterms:W3CDTF">2022-04-28T15:07:20Z</dcterms:modified>
</cp:coreProperties>
</file>