
<file path=[Content_Types].xml><?xml version="1.0" encoding="utf-8"?>
<Types xmlns="http://schemas.openxmlformats.org/package/2006/content-types">
  <Default Extension="png" ContentType="image/png"/>
  <Default Extension="jpeg" ContentType="image/jpeg"/>
  <Default Extension="rels" ContentType="application/vnd.openxmlformats-package.relationships+xml"/>
  <Default Extension="xml" ContentType="application/xml"/>
  <Default Extension="jpg" ContentType="image/jpeg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  <Override PartName="/ppt/changesInfos/changesInfo1.xml" ContentType="application/vnd.ms-powerpoint.changesinfo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62" r:id="rId2"/>
    <p:sldId id="256" r:id="rId3"/>
    <p:sldId id="258" r:id="rId4"/>
    <p:sldId id="263" r:id="rId5"/>
    <p:sldId id="265" r:id="rId6"/>
    <p:sldId id="264" r:id="rId7"/>
    <p:sldId id="266" r:id="rId8"/>
    <p:sldId id="261" r:id="rId9"/>
  </p:sldIdLst>
  <p:sldSz cx="12192000" cy="6858000"/>
  <p:notesSz cx="6858000" cy="9144000"/>
  <p:defaultTextStyle>
    <a:defPPr>
      <a:defRPr lang="ko-KR"/>
    </a:defPPr>
    <a:lvl1pPr marL="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1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2160" userDrawn="1">
          <p15:clr>
            <a:srgbClr val="A4A3A4"/>
          </p15:clr>
        </p15:guide>
        <p15:guide id="2" pos="384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002060"/>
    <a:srgbClr val="002D86"/>
    <a:srgbClr val="003FBC"/>
    <a:srgbClr val="0C58EF"/>
    <a:srgbClr val="3C79F2"/>
    <a:srgbClr val="739FF6"/>
    <a:srgbClr val="FFFFFF"/>
    <a:srgbClr val="3876F2"/>
    <a:srgbClr val="004FEE"/>
    <a:srgbClr val="426FCA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6978" autoAdjust="0"/>
    <p:restoredTop sz="93962" autoAdjust="0"/>
  </p:normalViewPr>
  <p:slideViewPr>
    <p:cSldViewPr snapToGrid="0">
      <p:cViewPr varScale="1">
        <p:scale>
          <a:sx n="113" d="100"/>
          <a:sy n="113" d="100"/>
        </p:scale>
        <p:origin x="204" y="108"/>
      </p:cViewPr>
      <p:guideLst>
        <p:guide orient="horz" pos="2160"/>
        <p:guide pos="3840"/>
      </p:guideLst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tableStyles" Target="tableStyles.xml"/><Relationship Id="rId3" Type="http://schemas.openxmlformats.org/officeDocument/2006/relationships/slide" Target="slides/slide2.xml"/><Relationship Id="rId7" Type="http://schemas.openxmlformats.org/officeDocument/2006/relationships/slide" Target="slides/slide6.xml"/><Relationship Id="rId12" Type="http://schemas.openxmlformats.org/officeDocument/2006/relationships/theme" Target="theme/theme1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viewProps" Target="viewProps.xml"/><Relationship Id="rId5" Type="http://schemas.openxmlformats.org/officeDocument/2006/relationships/slide" Target="slides/slide4.xml"/><Relationship Id="rId10" Type="http://schemas.openxmlformats.org/officeDocument/2006/relationships/presProps" Target="presProps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microsoft.com/office/2016/11/relationships/changesInfo" Target="changesInfos/changesInfo1.xml"/></Relationships>
</file>

<file path=ppt/changesInfos/changesInfo1.xml><?xml version="1.0" encoding="utf-8"?>
<pc:chgInfo xmlns:a="http://schemas.openxmlformats.org/drawingml/2006/main" xmlns:r="http://schemas.openxmlformats.org/officeDocument/2006/relationships" xmlns:ac="http://schemas.microsoft.com/office/drawing/2013/main/command" xmlns:pc="http://schemas.microsoft.com/office/powerpoint/2013/main/command">
  <pc:docChgLst>
    <pc:chgData name="이미현" userId="f127460c-87ff-4652-97ef-dcfe9341f607" providerId="ADAL" clId="{76FAEF98-49A4-4D00-A633-905C5AAFE966}"/>
    <pc:docChg chg="modSld">
      <pc:chgData name="이미현" userId="f127460c-87ff-4652-97ef-dcfe9341f607" providerId="ADAL" clId="{76FAEF98-49A4-4D00-A633-905C5AAFE966}" dt="2019-04-30T14:21:50.934" v="9" actId="14100"/>
      <pc:docMkLst>
        <pc:docMk/>
      </pc:docMkLst>
      <pc:sldChg chg="modSp">
        <pc:chgData name="이미현" userId="f127460c-87ff-4652-97ef-dcfe9341f607" providerId="ADAL" clId="{76FAEF98-49A4-4D00-A633-905C5AAFE966}" dt="2019-04-30T14:21:50.934" v="9" actId="14100"/>
        <pc:sldMkLst>
          <pc:docMk/>
          <pc:sldMk cId="1497620451" sldId="262"/>
        </pc:sldMkLst>
        <pc:spChg chg="mod">
          <ac:chgData name="이미현" userId="f127460c-87ff-4652-97ef-dcfe9341f607" providerId="ADAL" clId="{76FAEF98-49A4-4D00-A633-905C5AAFE966}" dt="2019-04-30T14:21:50.934" v="9" actId="14100"/>
          <ac:spMkLst>
            <pc:docMk/>
            <pc:sldMk cId="1497620451" sldId="262"/>
            <ac:spMk id="9" creationId="{EA456E9B-B6EF-408C-9190-18C008039CFE}"/>
          </ac:spMkLst>
        </pc:spChg>
      </pc:sldChg>
    </pc:docChg>
  </pc:docChgLst>
</pc:chgInfo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제목 슬라이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88ABF1F6-B585-42BA-AA60-3707CD661CB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부제목 2">
            <a:extLst>
              <a:ext uri="{FF2B5EF4-FFF2-40B4-BE49-F238E27FC236}">
                <a16:creationId xmlns:a16="http://schemas.microsoft.com/office/drawing/2014/main" id="{C5CEF2DE-AE56-4EEB-8FF0-D154A829AAF6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189" indent="0" algn="ctr">
              <a:buNone/>
              <a:defRPr sz="2000"/>
            </a:lvl2pPr>
            <a:lvl3pPr marL="914377" indent="0" algn="ctr">
              <a:buNone/>
              <a:defRPr sz="1800"/>
            </a:lvl3pPr>
            <a:lvl4pPr marL="1371566" indent="0" algn="ctr">
              <a:buNone/>
              <a:defRPr sz="1600"/>
            </a:lvl4pPr>
            <a:lvl5pPr marL="1828754" indent="0" algn="ctr">
              <a:buNone/>
              <a:defRPr sz="1600"/>
            </a:lvl5pPr>
            <a:lvl6pPr marL="2285943" indent="0" algn="ctr">
              <a:buNone/>
              <a:defRPr sz="1600"/>
            </a:lvl6pPr>
            <a:lvl7pPr marL="2743131" indent="0" algn="ctr">
              <a:buNone/>
              <a:defRPr sz="1600"/>
            </a:lvl7pPr>
            <a:lvl8pPr marL="3200320" indent="0" algn="ctr">
              <a:buNone/>
              <a:defRPr sz="1600"/>
            </a:lvl8pPr>
            <a:lvl9pPr marL="3657509" indent="0" algn="ctr">
              <a:buNone/>
              <a:defRPr sz="1600"/>
            </a:lvl9pPr>
          </a:lstStyle>
          <a:p>
            <a:r>
              <a:rPr lang="ko-KR" altLang="en-US"/>
              <a:t>클릭하여 마스터 부제목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A1385528-3439-4182-9F3A-AC03BEE9DAF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9674CFAF-E33C-4446-934B-B768FAE5A87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81D49EC1-19B5-4955-8D9A-8D1F1AA7E4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416516898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제목 및 세로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BB0F4308-4AE4-4F12-AF06-27F8BDC5AA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C58C5633-7B29-4C50-BAD2-7FD68DAFD8C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F49C7566-CE4C-4206-A09A-36EFB82E34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4D748AAF-7D3B-4D61-8ADA-2569CAF832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DA07E0E-5B73-4B44-8A0C-E90DF68AC87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317520605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세로 제목 및 텍스트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세로 제목 1">
            <a:extLst>
              <a:ext uri="{FF2B5EF4-FFF2-40B4-BE49-F238E27FC236}">
                <a16:creationId xmlns:a16="http://schemas.microsoft.com/office/drawing/2014/main" id="{480CEB55-F49D-4FC3-B6EC-8352046F5394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세로 텍스트 개체 틀 2">
            <a:extLst>
              <a:ext uri="{FF2B5EF4-FFF2-40B4-BE49-F238E27FC236}">
                <a16:creationId xmlns:a16="http://schemas.microsoft.com/office/drawing/2014/main" id="{F2C190F5-E040-4C2B-94A5-84EC47BFDF3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53498FD3-B888-4AE3-BD6D-B50D4522E5B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1A9D9630-591D-43B0-A2F7-C3E6F01B6D9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3D503017-A3F5-41E8-8F27-DACC572D71E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77272207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제목 및 내용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00F2091-6A16-432B-8475-A65B456143C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CE3B8F32-D8A6-4836-BA4B-405E97AFA51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288B2B8E-CFEE-45B4-B288-B5003521BE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D5AC7F6D-5167-4418-AD31-31EE952FECD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AF7BC0B5-9D20-485D-B3CC-E5E2130FA3B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125812653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구역 머리글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986EAB0D-039D-4812-9AC2-F2D3840FC721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8A3D75EE-6638-4848-AD39-106B5C59FAC5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189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377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566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754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5943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131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32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509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4E25D080-A4C0-4A15-B730-87FA9B4D8E0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56C8BB75-F3E8-4345-9DE1-FA67FFAF1D2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1E3C53F6-BEFC-4C02-A864-FE39AAE5950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27946762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콘텐츠 2개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DD8294E3-1FCB-4DFE-9C34-5E21946C1AED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A22821D4-B58A-4DF5-AAAF-F9F2D46B159D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385BDE3F-4A8E-441E-AA2A-F202D066EBF6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7A5F762-2D1A-4CE6-8BE6-954859A7B46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41309D95-5C9D-4B84-B690-37F283EEC0A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37D8E951-B05B-4A18-88CC-3F3DBEAD5CF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16800934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비교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392924F9-C9E1-4A45-9542-25A7F5FF3B5D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1325563"/>
          </a:xfrm>
        </p:spPr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F16C5C9F-1BC3-41BE-9485-24C991425E48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9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4" name="내용 개체 틀 3">
            <a:extLst>
              <a:ext uri="{FF2B5EF4-FFF2-40B4-BE49-F238E27FC236}">
                <a16:creationId xmlns:a16="http://schemas.microsoft.com/office/drawing/2014/main" id="{F8406AE8-4285-4EB5-BA5B-0F4A14EE533D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9" y="2505075"/>
            <a:ext cx="5157787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5" name="텍스트 개체 틀 4">
            <a:extLst>
              <a:ext uri="{FF2B5EF4-FFF2-40B4-BE49-F238E27FC236}">
                <a16:creationId xmlns:a16="http://schemas.microsoft.com/office/drawing/2014/main" id="{144091C5-8812-4DBD-87C6-650CBEF1DE72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1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189" indent="0">
              <a:buNone/>
              <a:defRPr sz="2000" b="1"/>
            </a:lvl2pPr>
            <a:lvl3pPr marL="914377" indent="0">
              <a:buNone/>
              <a:defRPr sz="1800" b="1"/>
            </a:lvl3pPr>
            <a:lvl4pPr marL="1371566" indent="0">
              <a:buNone/>
              <a:defRPr sz="1600" b="1"/>
            </a:lvl4pPr>
            <a:lvl5pPr marL="1828754" indent="0">
              <a:buNone/>
              <a:defRPr sz="1600" b="1"/>
            </a:lvl5pPr>
            <a:lvl6pPr marL="2285943" indent="0">
              <a:buNone/>
              <a:defRPr sz="1600" b="1"/>
            </a:lvl6pPr>
            <a:lvl7pPr marL="2743131" indent="0">
              <a:buNone/>
              <a:defRPr sz="1600" b="1"/>
            </a:lvl7pPr>
            <a:lvl8pPr marL="3200320" indent="0">
              <a:buNone/>
              <a:defRPr sz="1600" b="1"/>
            </a:lvl8pPr>
            <a:lvl9pPr marL="3657509" indent="0">
              <a:buNone/>
              <a:defRPr sz="1600" b="1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6" name="내용 개체 틀 5">
            <a:extLst>
              <a:ext uri="{FF2B5EF4-FFF2-40B4-BE49-F238E27FC236}">
                <a16:creationId xmlns:a16="http://schemas.microsoft.com/office/drawing/2014/main" id="{587F96A0-5503-49B6-8ABD-2C8FEF63EBD1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1" y="2505075"/>
            <a:ext cx="5183188" cy="3684588"/>
          </a:xfrm>
        </p:spPr>
        <p:txBody>
          <a:bodyPr/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7" name="날짜 개체 틀 6">
            <a:extLst>
              <a:ext uri="{FF2B5EF4-FFF2-40B4-BE49-F238E27FC236}">
                <a16:creationId xmlns:a16="http://schemas.microsoft.com/office/drawing/2014/main" id="{BB9D581A-757D-4C3D-A46F-927A24FCF92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8" name="바닥글 개체 틀 7">
            <a:extLst>
              <a:ext uri="{FF2B5EF4-FFF2-40B4-BE49-F238E27FC236}">
                <a16:creationId xmlns:a16="http://schemas.microsoft.com/office/drawing/2014/main" id="{5813E068-3D4D-4728-88EC-1BFCFFB36E6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9" name="슬라이드 번호 개체 틀 8">
            <a:extLst>
              <a:ext uri="{FF2B5EF4-FFF2-40B4-BE49-F238E27FC236}">
                <a16:creationId xmlns:a16="http://schemas.microsoft.com/office/drawing/2014/main" id="{2368930A-77D6-4F3C-B2AC-6216ACB4731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78008238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제목만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CEA783B-FC60-413C-8AFF-45DABD30FA3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날짜 개체 틀 2">
            <a:extLst>
              <a:ext uri="{FF2B5EF4-FFF2-40B4-BE49-F238E27FC236}">
                <a16:creationId xmlns:a16="http://schemas.microsoft.com/office/drawing/2014/main" id="{344BB095-ECAC-49D9-97E6-0CA03AE0BD2F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4" name="바닥글 개체 틀 3">
            <a:extLst>
              <a:ext uri="{FF2B5EF4-FFF2-40B4-BE49-F238E27FC236}">
                <a16:creationId xmlns:a16="http://schemas.microsoft.com/office/drawing/2014/main" id="{36F104B0-37B7-42C9-A9A5-EFF66F5F038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5" name="슬라이드 번호 개체 틀 4">
            <a:extLst>
              <a:ext uri="{FF2B5EF4-FFF2-40B4-BE49-F238E27FC236}">
                <a16:creationId xmlns:a16="http://schemas.microsoft.com/office/drawing/2014/main" id="{0119A77E-63DA-4183-9355-F8045F9ED58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58446713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빈 화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날짜 개체 틀 1">
            <a:extLst>
              <a:ext uri="{FF2B5EF4-FFF2-40B4-BE49-F238E27FC236}">
                <a16:creationId xmlns:a16="http://schemas.microsoft.com/office/drawing/2014/main" id="{E04410A0-16D2-4AB8-969A-BED8940A857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3" name="바닥글 개체 틀 2">
            <a:extLst>
              <a:ext uri="{FF2B5EF4-FFF2-40B4-BE49-F238E27FC236}">
                <a16:creationId xmlns:a16="http://schemas.microsoft.com/office/drawing/2014/main" id="{9EE40F3A-C2B3-4321-B16A-85DCDBCA496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4" name="슬라이드 번호 개체 틀 3">
            <a:extLst>
              <a:ext uri="{FF2B5EF4-FFF2-40B4-BE49-F238E27FC236}">
                <a16:creationId xmlns:a16="http://schemas.microsoft.com/office/drawing/2014/main" id="{7DFF3507-8E88-48F4-98A6-6D9E1237E4F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27503631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캡션 있는 콘텐츠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08F3A310-13B0-4172-B318-004691906AF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내용 개체 틀 2">
            <a:extLst>
              <a:ext uri="{FF2B5EF4-FFF2-40B4-BE49-F238E27FC236}">
                <a16:creationId xmlns:a16="http://schemas.microsoft.com/office/drawing/2014/main" id="{D03D85F0-34CA-422D-B528-3CA5FC63A1EA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3E186287-786F-4079-A007-8B5FBFB20986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02DC599A-B145-40F9-8ED8-B2124C769733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6E34208A-277C-4CA5-8DBC-B4342ADE75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C1441D13-A47A-42B8-9193-0D4334D8DDC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3421033636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캡션 있는 그림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1">
            <a:extLst>
              <a:ext uri="{FF2B5EF4-FFF2-40B4-BE49-F238E27FC236}">
                <a16:creationId xmlns:a16="http://schemas.microsoft.com/office/drawing/2014/main" id="{4DCFEF22-2F1F-4CEE-B488-1CC2D02CB1F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그림 개체 틀 2">
            <a:extLst>
              <a:ext uri="{FF2B5EF4-FFF2-40B4-BE49-F238E27FC236}">
                <a16:creationId xmlns:a16="http://schemas.microsoft.com/office/drawing/2014/main" id="{824C015C-5C6E-4F46-A820-6BC2D0D1202B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189" indent="0">
              <a:buNone/>
              <a:defRPr sz="2800"/>
            </a:lvl2pPr>
            <a:lvl3pPr marL="914377" indent="0">
              <a:buNone/>
              <a:defRPr sz="2400"/>
            </a:lvl3pPr>
            <a:lvl4pPr marL="1371566" indent="0">
              <a:buNone/>
              <a:defRPr sz="2000"/>
            </a:lvl4pPr>
            <a:lvl5pPr marL="1828754" indent="0">
              <a:buNone/>
              <a:defRPr sz="2000"/>
            </a:lvl5pPr>
            <a:lvl6pPr marL="2285943" indent="0">
              <a:buNone/>
              <a:defRPr sz="2000"/>
            </a:lvl6pPr>
            <a:lvl7pPr marL="2743131" indent="0">
              <a:buNone/>
              <a:defRPr sz="2000"/>
            </a:lvl7pPr>
            <a:lvl8pPr marL="3200320" indent="0">
              <a:buNone/>
              <a:defRPr sz="2000"/>
            </a:lvl8pPr>
            <a:lvl9pPr marL="3657509" indent="0">
              <a:buNone/>
              <a:defRPr sz="2000"/>
            </a:lvl9pPr>
          </a:lstStyle>
          <a:p>
            <a:endParaRPr lang="ko-KR" altLang="en-US"/>
          </a:p>
        </p:txBody>
      </p:sp>
      <p:sp>
        <p:nvSpPr>
          <p:cNvPr id="4" name="텍스트 개체 틀 3">
            <a:extLst>
              <a:ext uri="{FF2B5EF4-FFF2-40B4-BE49-F238E27FC236}">
                <a16:creationId xmlns:a16="http://schemas.microsoft.com/office/drawing/2014/main" id="{DB73E9D1-44F6-4A08-8E8B-AB3F45495F59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189" indent="0">
              <a:buNone/>
              <a:defRPr sz="1400"/>
            </a:lvl2pPr>
            <a:lvl3pPr marL="914377" indent="0">
              <a:buNone/>
              <a:defRPr sz="1200"/>
            </a:lvl3pPr>
            <a:lvl4pPr marL="1371566" indent="0">
              <a:buNone/>
              <a:defRPr sz="1000"/>
            </a:lvl4pPr>
            <a:lvl5pPr marL="1828754" indent="0">
              <a:buNone/>
              <a:defRPr sz="1000"/>
            </a:lvl5pPr>
            <a:lvl6pPr marL="2285943" indent="0">
              <a:buNone/>
              <a:defRPr sz="1000"/>
            </a:lvl6pPr>
            <a:lvl7pPr marL="2743131" indent="0">
              <a:buNone/>
              <a:defRPr sz="1000"/>
            </a:lvl7pPr>
            <a:lvl8pPr marL="3200320" indent="0">
              <a:buNone/>
              <a:defRPr sz="1000"/>
            </a:lvl8pPr>
            <a:lvl9pPr marL="3657509" indent="0">
              <a:buNone/>
              <a:defRPr sz="1000"/>
            </a:lvl9pPr>
          </a:lstStyle>
          <a:p>
            <a:pPr lvl="0"/>
            <a:r>
              <a:rPr lang="ko-KR" altLang="en-US"/>
              <a:t>마스터 텍스트 스타일 편집</a:t>
            </a:r>
          </a:p>
        </p:txBody>
      </p:sp>
      <p:sp>
        <p:nvSpPr>
          <p:cNvPr id="5" name="날짜 개체 틀 4">
            <a:extLst>
              <a:ext uri="{FF2B5EF4-FFF2-40B4-BE49-F238E27FC236}">
                <a16:creationId xmlns:a16="http://schemas.microsoft.com/office/drawing/2014/main" id="{930988DC-C522-47F7-BDC1-8C914B736DA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6" name="바닥글 개체 틀 5">
            <a:extLst>
              <a:ext uri="{FF2B5EF4-FFF2-40B4-BE49-F238E27FC236}">
                <a16:creationId xmlns:a16="http://schemas.microsoft.com/office/drawing/2014/main" id="{926BE632-ECF0-463B-B421-367066CE38A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ko-KR" altLang="en-US"/>
          </a:p>
        </p:txBody>
      </p:sp>
      <p:sp>
        <p:nvSpPr>
          <p:cNvPr id="7" name="슬라이드 번호 개체 틀 6">
            <a:extLst>
              <a:ext uri="{FF2B5EF4-FFF2-40B4-BE49-F238E27FC236}">
                <a16:creationId xmlns:a16="http://schemas.microsoft.com/office/drawing/2014/main" id="{B8281BC6-FB70-4E57-9D53-9BEA9822D1B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1418334333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gradFill flip="none" rotWithShape="1">
          <a:gsLst>
            <a:gs pos="74000">
              <a:schemeClr val="bg1">
                <a:lumMod val="0"/>
                <a:lumOff val="100000"/>
              </a:schemeClr>
            </a:gs>
            <a:gs pos="87000">
              <a:schemeClr val="bg1">
                <a:lumMod val="95000"/>
              </a:schemeClr>
            </a:gs>
          </a:gsLst>
          <a:path path="circle">
            <a:fillToRect l="50000" t="50000" r="50000" b="50000"/>
          </a:path>
          <a:tileRect/>
        </a:gra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제목 개체 틀 1">
            <a:extLst>
              <a:ext uri="{FF2B5EF4-FFF2-40B4-BE49-F238E27FC236}">
                <a16:creationId xmlns:a16="http://schemas.microsoft.com/office/drawing/2014/main" id="{2F631D9B-A5FA-460C-8C92-717E5EBDC798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ko-KR" altLang="en-US"/>
              <a:t>마스터 제목 스타일 편집</a:t>
            </a:r>
          </a:p>
        </p:txBody>
      </p:sp>
      <p:sp>
        <p:nvSpPr>
          <p:cNvPr id="3" name="텍스트 개체 틀 2">
            <a:extLst>
              <a:ext uri="{FF2B5EF4-FFF2-40B4-BE49-F238E27FC236}">
                <a16:creationId xmlns:a16="http://schemas.microsoft.com/office/drawing/2014/main" id="{2E3416E9-EE74-4EB4-AA40-DC89F68C21E1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ko-KR" altLang="en-US"/>
              <a:t>마스터 텍스트 스타일 편집</a:t>
            </a:r>
          </a:p>
          <a:p>
            <a:pPr lvl="1"/>
            <a:r>
              <a:rPr lang="ko-KR" altLang="en-US"/>
              <a:t>둘째 수준</a:t>
            </a:r>
          </a:p>
          <a:p>
            <a:pPr lvl="2"/>
            <a:r>
              <a:rPr lang="ko-KR" altLang="en-US"/>
              <a:t>셋째 수준</a:t>
            </a:r>
          </a:p>
          <a:p>
            <a:pPr lvl="3"/>
            <a:r>
              <a:rPr lang="ko-KR" altLang="en-US"/>
              <a:t>넷째 수준</a:t>
            </a:r>
          </a:p>
          <a:p>
            <a:pPr lvl="4"/>
            <a:r>
              <a:rPr lang="ko-KR" altLang="en-US"/>
              <a:t>다섯째 수준</a:t>
            </a:r>
          </a:p>
        </p:txBody>
      </p:sp>
      <p:sp>
        <p:nvSpPr>
          <p:cNvPr id="4" name="날짜 개체 틀 3">
            <a:extLst>
              <a:ext uri="{FF2B5EF4-FFF2-40B4-BE49-F238E27FC236}">
                <a16:creationId xmlns:a16="http://schemas.microsoft.com/office/drawing/2014/main" id="{357CDB24-6F79-461C-8BA5-0387559DED2C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9FAEC624-1F8B-48E9-891F-119048430880}" type="datetimeFigureOut">
              <a:rPr lang="ko-KR" altLang="en-US" smtClean="0"/>
              <a:t>2022-04-29</a:t>
            </a:fld>
            <a:endParaRPr lang="ko-KR" altLang="en-US"/>
          </a:p>
        </p:txBody>
      </p:sp>
      <p:sp>
        <p:nvSpPr>
          <p:cNvPr id="5" name="바닥글 개체 틀 4">
            <a:extLst>
              <a:ext uri="{FF2B5EF4-FFF2-40B4-BE49-F238E27FC236}">
                <a16:creationId xmlns:a16="http://schemas.microsoft.com/office/drawing/2014/main" id="{24F4D41D-FC9F-48F4-8421-AD5EACF9D411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2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ko-KR" altLang="en-US"/>
          </a:p>
        </p:txBody>
      </p:sp>
      <p:sp>
        <p:nvSpPr>
          <p:cNvPr id="6" name="슬라이드 번호 개체 틀 5">
            <a:extLst>
              <a:ext uri="{FF2B5EF4-FFF2-40B4-BE49-F238E27FC236}">
                <a16:creationId xmlns:a16="http://schemas.microsoft.com/office/drawing/2014/main" id="{5E83FDF1-347B-49A4-902E-28926646D18C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2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2FB4724B-10A7-4E9E-9C1D-86296A903443}" type="slidenum">
              <a:rPr lang="ko-KR" altLang="en-US" smtClean="0"/>
              <a:t>‹#›</a:t>
            </a:fld>
            <a:endParaRPr lang="ko-KR" altLang="en-US"/>
          </a:p>
        </p:txBody>
      </p:sp>
    </p:spTree>
    <p:extLst>
      <p:ext uri="{BB962C8B-B14F-4D97-AF65-F5344CB8AC3E}">
        <p14:creationId xmlns:p14="http://schemas.microsoft.com/office/powerpoint/2010/main" val="280697998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377" rtl="0" eaLnBrk="1" latinLnBrk="1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594" indent="-228594" algn="l" defTabSz="914377" rtl="0" eaLnBrk="1" latinLnBrk="1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78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2971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160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349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537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726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8914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103" indent="-228594" algn="l" defTabSz="914377" rtl="0" eaLnBrk="1" latinLnBrk="1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ko-KR"/>
      </a:defPPr>
      <a:lvl1pPr marL="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18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377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566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754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5943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131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320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509" algn="l" defTabSz="914377" rtl="0" eaLnBrk="1" latinLnBrk="1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jp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7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7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7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7.xml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7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10" name="그림 개체 틀 6">
            <a:extLst>
              <a:ext uri="{FF2B5EF4-FFF2-40B4-BE49-F238E27FC236}">
                <a16:creationId xmlns:a16="http://schemas.microsoft.com/office/drawing/2014/main" id="{E5B74159-C33E-4ADD-8C0A-5E5072FC046D}"/>
              </a:ext>
            </a:extLst>
          </p:cNvPr>
          <p:cNvPicPr>
            <a:picLocks noChangeAspect="1"/>
          </p:cNvPicPr>
          <p:nvPr/>
        </p:nvPicPr>
        <p:blipFill>
          <a:blip r:embed="rId2"/>
          <a:srcRect l="10871" r="10871"/>
          <a:stretch>
            <a:fillRect/>
          </a:stretch>
        </p:blipFill>
        <p:spPr>
          <a:xfrm>
            <a:off x="-1" y="-23492"/>
            <a:ext cx="12192000" cy="6857107"/>
          </a:xfrm>
          <a:prstGeom prst="rect">
            <a:avLst/>
          </a:prstGeom>
        </p:spPr>
      </p:pic>
      <p:sp>
        <p:nvSpPr>
          <p:cNvPr id="9" name="Rectangle 15">
            <a:extLst>
              <a:ext uri="{FF2B5EF4-FFF2-40B4-BE49-F238E27FC236}">
                <a16:creationId xmlns:a16="http://schemas.microsoft.com/office/drawing/2014/main" id="{EA456E9B-B6EF-408C-9190-18C008039CFE}"/>
              </a:ext>
            </a:extLst>
          </p:cNvPr>
          <p:cNvSpPr/>
          <p:nvPr/>
        </p:nvSpPr>
        <p:spPr>
          <a:xfrm>
            <a:off x="-2" y="-19049"/>
            <a:ext cx="12192001" cy="6877049"/>
          </a:xfrm>
          <a:prstGeom prst="rect">
            <a:avLst/>
          </a:prstGeom>
          <a:gradFill flip="none" rotWithShape="1">
            <a:gsLst>
              <a:gs pos="33000">
                <a:schemeClr val="accent1">
                  <a:lumMod val="75000"/>
                  <a:alpha val="84000"/>
                </a:schemeClr>
              </a:gs>
              <a:gs pos="100000">
                <a:schemeClr val="accent2">
                  <a:alpha val="84000"/>
                </a:schemeClr>
              </a:gs>
            </a:gsLst>
            <a:lin ang="0" scaled="1"/>
            <a:tileRect/>
          </a:gradFill>
          <a:ln>
            <a:noFill/>
          </a:ln>
          <a:effectLst/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sz="1351" dirty="0"/>
          </a:p>
        </p:txBody>
      </p:sp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088969" y="1967851"/>
            <a:ext cx="4014056" cy="2836800"/>
          </a:xfrm>
          <a:prstGeom prst="rect">
            <a:avLst/>
          </a:prstGeom>
          <a:noFill/>
          <a:ln>
            <a:solidFill>
              <a:schemeClr val="bg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>
              <a:solidFill>
                <a:schemeClr val="bg1"/>
              </a:solidFill>
            </a:endParaRPr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088969" y="2083968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088969" y="4306292"/>
            <a:ext cx="4014056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solidFill>
                  <a:schemeClr val="bg1"/>
                </a:solidFill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학   회</a:t>
            </a:r>
            <a:endParaRPr lang="en-US" altLang="ko-KR" sz="2000" dirty="0">
              <a:solidFill>
                <a:schemeClr val="bg1"/>
              </a:solidFill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7" y="2744640"/>
            <a:ext cx="4814591" cy="1368720"/>
          </a:xfrm>
          <a:prstGeom prst="rect">
            <a:avLst/>
          </a:prstGeom>
          <a:noFill/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 sz="1351" dirty="0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4088972" y="2595632"/>
            <a:ext cx="4014057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S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I</a:t>
            </a:r>
            <a:r>
              <a:rPr lang="en-US" altLang="ko-KR" sz="9600" b="1" i="1" spc="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 </a:t>
            </a:r>
            <a:r>
              <a:rPr lang="en-US" altLang="ko-KR" sz="9600" b="1" i="1" spc="-100" dirty="0">
                <a:solidFill>
                  <a:schemeClr val="bg1"/>
                </a:solidFill>
                <a:latin typeface="Exo 2 SemiBold" pitchFamily="2" charset="0"/>
                <a:ea typeface="나눔스퀘어 Light" panose="020B0600000101010101" pitchFamily="50" charset="-127"/>
              </a:rPr>
              <a:t>O R</a:t>
            </a:r>
            <a:endParaRPr lang="ko-KR" altLang="en-US" sz="9600" b="1" i="1" spc="-100" dirty="0">
              <a:solidFill>
                <a:schemeClr val="bg1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1497620451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7" name="직사각형 26">
            <a:extLst>
              <a:ext uri="{FF2B5EF4-FFF2-40B4-BE49-F238E27FC236}">
                <a16:creationId xmlns:a16="http://schemas.microsoft.com/office/drawing/2014/main" id="{1BE760B2-868B-4C88-82B1-EB836A62D71B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2" name="직사각형 21">
            <a:extLst>
              <a:ext uri="{FF2B5EF4-FFF2-40B4-BE49-F238E27FC236}">
                <a16:creationId xmlns:a16="http://schemas.microsoft.com/office/drawing/2014/main" id="{DCBCCF11-4741-4529-BBF7-A96CA2D13CD1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2022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년  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04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월</a:t>
            </a:r>
            <a:r>
              <a:rPr lang="en-US" altLang="ko-KR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  </a:t>
            </a:r>
            <a:r>
              <a:rPr lang="en-US" altLang="ko-KR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28</a:t>
            </a:r>
            <a:r>
              <a:rPr lang="ko-KR" altLang="en-US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일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8" name="직사각형 27">
            <a:extLst>
              <a:ext uri="{FF2B5EF4-FFF2-40B4-BE49-F238E27FC236}">
                <a16:creationId xmlns:a16="http://schemas.microsoft.com/office/drawing/2014/main" id="{0E21DFA8-8301-4111-B396-597603C2BF6C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000" dirty="0" smtClean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2  </a:t>
            </a:r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주  차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8A02D894-4434-4766-9E7F-2AB4BAFEB8BD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21" name="TextBox 20">
            <a:extLst>
              <a:ext uri="{FF2B5EF4-FFF2-40B4-BE49-F238E27FC236}">
                <a16:creationId xmlns:a16="http://schemas.microsoft.com/office/drawing/2014/main" id="{9B4B9B24-A05D-4CB3-8F3E-73DBD6B72BFB}"/>
              </a:ext>
            </a:extLst>
          </p:cNvPr>
          <p:cNvSpPr txBox="1"/>
          <p:nvPr/>
        </p:nvSpPr>
        <p:spPr>
          <a:xfrm>
            <a:off x="3024832" y="2640166"/>
            <a:ext cx="6142335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-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AI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862311545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직사각형 15">
            <a:extLst>
              <a:ext uri="{FF2B5EF4-FFF2-40B4-BE49-F238E27FC236}">
                <a16:creationId xmlns:a16="http://schemas.microsoft.com/office/drawing/2014/main" id="{F97AC792-8AC8-4B50-A104-5F5611E196B8}"/>
              </a:ext>
            </a:extLst>
          </p:cNvPr>
          <p:cNvSpPr/>
          <p:nvPr/>
        </p:nvSpPr>
        <p:spPr>
          <a:xfrm>
            <a:off x="6440207" y="1036437"/>
            <a:ext cx="37113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8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Logicstic</a:t>
            </a:r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28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Regrssion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8" name="직사각형 17">
            <a:extLst>
              <a:ext uri="{FF2B5EF4-FFF2-40B4-BE49-F238E27FC236}">
                <a16:creationId xmlns:a16="http://schemas.microsoft.com/office/drawing/2014/main" id="{73AB5717-7732-4F09-A0D5-CCF49D17012B}"/>
              </a:ext>
            </a:extLst>
          </p:cNvPr>
          <p:cNvSpPr/>
          <p:nvPr/>
        </p:nvSpPr>
        <p:spPr>
          <a:xfrm>
            <a:off x="6440207" y="1985521"/>
            <a:ext cx="45495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Logicstic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2800" dirty="0" err="1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Regrssion</a:t>
            </a:r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cost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19" name="직사각형 18">
            <a:extLst>
              <a:ext uri="{FF2B5EF4-FFF2-40B4-BE49-F238E27FC236}">
                <a16:creationId xmlns:a16="http://schemas.microsoft.com/office/drawing/2014/main" id="{DEE21E35-5BD7-4A82-B5F3-065EF06EE424}"/>
              </a:ext>
            </a:extLst>
          </p:cNvPr>
          <p:cNvSpPr/>
          <p:nvPr/>
        </p:nvSpPr>
        <p:spPr>
          <a:xfrm>
            <a:off x="6440207" y="2934605"/>
            <a:ext cx="3779060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Softmax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Regression</a:t>
            </a:r>
          </a:p>
        </p:txBody>
      </p:sp>
      <p:sp>
        <p:nvSpPr>
          <p:cNvPr id="20" name="직사각형 19">
            <a:extLst>
              <a:ext uri="{FF2B5EF4-FFF2-40B4-BE49-F238E27FC236}">
                <a16:creationId xmlns:a16="http://schemas.microsoft.com/office/drawing/2014/main" id="{500C1491-78F8-493F-9AFC-F2CCBFB5AC33}"/>
              </a:ext>
            </a:extLst>
          </p:cNvPr>
          <p:cNvSpPr/>
          <p:nvPr/>
        </p:nvSpPr>
        <p:spPr>
          <a:xfrm>
            <a:off x="6440207" y="3813351"/>
            <a:ext cx="4727326" cy="523220"/>
          </a:xfrm>
          <a:prstGeom prst="rect">
            <a:avLst/>
          </a:prstGeom>
        </p:spPr>
        <p:txBody>
          <a:bodyPr wrap="square" anchor="ctr">
            <a:spAutoFit/>
          </a:bodyPr>
          <a:lstStyle/>
          <a:p>
            <a:r>
              <a:rPr lang="en-US" altLang="ko-KR" sz="2800" dirty="0" err="1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Softmax</a:t>
            </a:r>
            <a:r>
              <a:rPr lang="en-US" altLang="ko-KR" sz="2800" dirty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 </a:t>
            </a:r>
            <a:r>
              <a:rPr lang="en-US" altLang="ko-KR" sz="2800" dirty="0" smtClean="0">
                <a:latin typeface="나눔스퀘어라운드 Light" panose="020B0600000101010101" pitchFamily="50" charset="-127"/>
                <a:ea typeface="나눔스퀘어라운드 Light" panose="020B0600000101010101" pitchFamily="50" charset="-127"/>
              </a:rPr>
              <a:t>Regression cost</a:t>
            </a:r>
            <a:endParaRPr lang="en-US" altLang="ko-KR" sz="2800" dirty="0">
              <a:latin typeface="나눔스퀘어라운드 Light" panose="020B0600000101010101" pitchFamily="50" charset="-127"/>
              <a:ea typeface="나눔스퀘어라운드 Light" panose="020B0600000101010101" pitchFamily="50" charset="-127"/>
            </a:endParaRPr>
          </a:p>
        </p:txBody>
      </p:sp>
      <p:sp>
        <p:nvSpPr>
          <p:cNvPr id="29" name="직사각형 28">
            <a:extLst>
              <a:ext uri="{FF2B5EF4-FFF2-40B4-BE49-F238E27FC236}">
                <a16:creationId xmlns:a16="http://schemas.microsoft.com/office/drawing/2014/main" id="{44D04A27-E2C6-435F-88F2-06635913C541}"/>
              </a:ext>
            </a:extLst>
          </p:cNvPr>
          <p:cNvSpPr/>
          <p:nvPr/>
        </p:nvSpPr>
        <p:spPr>
          <a:xfrm>
            <a:off x="5997235" y="1272155"/>
            <a:ext cx="216000" cy="36000"/>
          </a:xfrm>
          <a:prstGeom prst="rect">
            <a:avLst/>
          </a:prstGeom>
          <a:solidFill>
            <a:srgbClr val="739FF6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0" name="직사각형 29">
            <a:extLst>
              <a:ext uri="{FF2B5EF4-FFF2-40B4-BE49-F238E27FC236}">
                <a16:creationId xmlns:a16="http://schemas.microsoft.com/office/drawing/2014/main" id="{29F267AA-2D16-44FD-8B94-69ADCF1A7EB0}"/>
              </a:ext>
            </a:extLst>
          </p:cNvPr>
          <p:cNvSpPr/>
          <p:nvPr/>
        </p:nvSpPr>
        <p:spPr>
          <a:xfrm>
            <a:off x="5997235" y="2221239"/>
            <a:ext cx="216000" cy="36000"/>
          </a:xfrm>
          <a:prstGeom prst="rect">
            <a:avLst/>
          </a:prstGeom>
          <a:solidFill>
            <a:srgbClr val="3C79F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1" name="직사각형 30">
            <a:extLst>
              <a:ext uri="{FF2B5EF4-FFF2-40B4-BE49-F238E27FC236}">
                <a16:creationId xmlns:a16="http://schemas.microsoft.com/office/drawing/2014/main" id="{90DEABEC-9712-4E8A-833E-E1200230C0DE}"/>
              </a:ext>
            </a:extLst>
          </p:cNvPr>
          <p:cNvSpPr/>
          <p:nvPr/>
        </p:nvSpPr>
        <p:spPr>
          <a:xfrm>
            <a:off x="5997235" y="3170324"/>
            <a:ext cx="216000" cy="36000"/>
          </a:xfrm>
          <a:prstGeom prst="rect">
            <a:avLst/>
          </a:prstGeom>
          <a:solidFill>
            <a:srgbClr val="0C58EF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2" name="직사각형 31">
            <a:extLst>
              <a:ext uri="{FF2B5EF4-FFF2-40B4-BE49-F238E27FC236}">
                <a16:creationId xmlns:a16="http://schemas.microsoft.com/office/drawing/2014/main" id="{916D9135-1598-493C-B654-B57C9912BCA3}"/>
              </a:ext>
            </a:extLst>
          </p:cNvPr>
          <p:cNvSpPr/>
          <p:nvPr/>
        </p:nvSpPr>
        <p:spPr>
          <a:xfrm>
            <a:off x="5997235" y="4049069"/>
            <a:ext cx="216000" cy="36000"/>
          </a:xfrm>
          <a:prstGeom prst="rect">
            <a:avLst/>
          </a:prstGeom>
          <a:solidFill>
            <a:srgbClr val="003FBC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35" name="TextBox 34">
            <a:extLst>
              <a:ext uri="{FF2B5EF4-FFF2-40B4-BE49-F238E27FC236}">
                <a16:creationId xmlns:a16="http://schemas.microsoft.com/office/drawing/2014/main" id="{22DEBD9F-BD21-4917-A2FC-8C351601751B}"/>
              </a:ext>
            </a:extLst>
          </p:cNvPr>
          <p:cNvSpPr txBox="1"/>
          <p:nvPr/>
        </p:nvSpPr>
        <p:spPr>
          <a:xfrm>
            <a:off x="2909117" y="1036438"/>
            <a:ext cx="2253539" cy="83099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ko-KR" altLang="en-US" sz="4800" b="1" spc="100" dirty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목차</a:t>
            </a:r>
            <a:endParaRPr lang="ko-KR" altLang="en-US" sz="4800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41" name="직선 연결선 40">
            <a:extLst>
              <a:ext uri="{FF2B5EF4-FFF2-40B4-BE49-F238E27FC236}">
                <a16:creationId xmlns:a16="http://schemas.microsoft.com/office/drawing/2014/main" id="{0B31B36D-1D35-43CF-B9A4-9AA9CD798C2B}"/>
              </a:ext>
            </a:extLst>
          </p:cNvPr>
          <p:cNvCxnSpPr>
            <a:cxnSpLocks/>
          </p:cNvCxnSpPr>
          <p:nvPr/>
        </p:nvCxnSpPr>
        <p:spPr>
          <a:xfrm>
            <a:off x="5247233" y="1036437"/>
            <a:ext cx="29835" cy="4926708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1264323308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err="1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Logicstic</a:t>
            </a:r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Regression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30594" y="1851169"/>
            <a:ext cx="8211696" cy="3667637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87716460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err="1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Logicstic</a:t>
            </a:r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Regression Cost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4" name="그림 3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130647" y="1501940"/>
            <a:ext cx="8011643" cy="4639322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70747474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err="1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Regression 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033020" y="1770741"/>
            <a:ext cx="8125959" cy="4115374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2663477729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" name="TextBox 11">
            <a:extLst>
              <a:ext uri="{FF2B5EF4-FFF2-40B4-BE49-F238E27FC236}">
                <a16:creationId xmlns:a16="http://schemas.microsoft.com/office/drawing/2014/main" id="{B3A69324-EB2B-4DB5-88C0-9C60BA45981A}"/>
              </a:ext>
            </a:extLst>
          </p:cNvPr>
          <p:cNvSpPr txBox="1"/>
          <p:nvPr/>
        </p:nvSpPr>
        <p:spPr>
          <a:xfrm>
            <a:off x="0" y="650775"/>
            <a:ext cx="12192000" cy="74898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4267" b="1" spc="-100" dirty="0" err="1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Softmax</a:t>
            </a:r>
            <a:r>
              <a:rPr lang="en-US" altLang="ko-KR" sz="4267" b="1" spc="-100" dirty="0" smtClean="0">
                <a:solidFill>
                  <a:srgbClr val="003FBC"/>
                </a:solidFill>
                <a:latin typeface="나눔스퀘어 Bold" panose="020B0600000101010101" pitchFamily="50" charset="-127"/>
                <a:ea typeface="나눔스퀘어 Bold" panose="020B0600000101010101" pitchFamily="50" charset="-127"/>
              </a:rPr>
              <a:t> Regression Cost </a:t>
            </a:r>
            <a:endParaRPr lang="ko-KR" altLang="en-US" sz="4267" b="1" spc="-100" dirty="0">
              <a:solidFill>
                <a:srgbClr val="003FBC"/>
              </a:solidFill>
              <a:latin typeface="나눔스퀘어 Bold" panose="020B0600000101010101" pitchFamily="50" charset="-127"/>
              <a:ea typeface="나눔스퀘어 Bold" panose="020B0600000101010101" pitchFamily="50" charset="-127"/>
            </a:endParaRPr>
          </a:p>
        </p:txBody>
      </p:sp>
      <p:cxnSp>
        <p:nvCxnSpPr>
          <p:cNvPr id="13" name="직선 연결선 12">
            <a:extLst>
              <a:ext uri="{FF2B5EF4-FFF2-40B4-BE49-F238E27FC236}">
                <a16:creationId xmlns:a16="http://schemas.microsoft.com/office/drawing/2014/main" id="{2C6BFF4F-935F-4CE6-BD68-7F05937BB4DC}"/>
              </a:ext>
            </a:extLst>
          </p:cNvPr>
          <p:cNvCxnSpPr>
            <a:cxnSpLocks/>
          </p:cNvCxnSpPr>
          <p:nvPr/>
        </p:nvCxnSpPr>
        <p:spPr>
          <a:xfrm flipH="1">
            <a:off x="1970800" y="1450851"/>
            <a:ext cx="8171490" cy="0"/>
          </a:xfrm>
          <a:prstGeom prst="line">
            <a:avLst/>
          </a:prstGeom>
          <a:ln>
            <a:solidFill>
              <a:schemeClr val="tx1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4" name="직사각형 13">
            <a:extLst>
              <a:ext uri="{FF2B5EF4-FFF2-40B4-BE49-F238E27FC236}">
                <a16:creationId xmlns:a16="http://schemas.microsoft.com/office/drawing/2014/main" id="{19A4DBFB-8378-49E6-8023-C78C5043C996}"/>
              </a:ext>
            </a:extLst>
          </p:cNvPr>
          <p:cNvSpPr/>
          <p:nvPr/>
        </p:nvSpPr>
        <p:spPr>
          <a:xfrm>
            <a:off x="0" y="199369"/>
            <a:ext cx="12192000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en-US" altLang="ko-KR" sz="2400" dirty="0" smtClean="0">
                <a:solidFill>
                  <a:schemeClr val="tx1">
                    <a:lumMod val="50000"/>
                    <a:lumOff val="50000"/>
                  </a:schemeClr>
                </a:solidFill>
                <a:latin typeface="나눔스퀘어" panose="020B0600000101010101" pitchFamily="50" charset="-127"/>
                <a:ea typeface="나눔스퀘어" panose="020B0600000101010101" pitchFamily="50" charset="-127"/>
              </a:rPr>
              <a:t>AI</a:t>
            </a:r>
            <a:endParaRPr lang="ko-KR" altLang="en-US" sz="2400" dirty="0">
              <a:solidFill>
                <a:schemeClr val="tx1">
                  <a:lumMod val="50000"/>
                  <a:lumOff val="50000"/>
                </a:schemeClr>
              </a:solidFill>
              <a:latin typeface="나눔스퀘어" panose="020B0600000101010101" pitchFamily="50" charset="-127"/>
              <a:ea typeface="나눔스퀘어" panose="020B0600000101010101" pitchFamily="50" charset="-127"/>
            </a:endParaRPr>
          </a:p>
        </p:txBody>
      </p:sp>
      <p:sp>
        <p:nvSpPr>
          <p:cNvPr id="2" name="TextBox 1">
            <a:extLst>
              <a:ext uri="{FF2B5EF4-FFF2-40B4-BE49-F238E27FC236}">
                <a16:creationId xmlns:a16="http://schemas.microsoft.com/office/drawing/2014/main" id="{8EB496CE-0FC1-4171-ABEF-480380B732A5}"/>
              </a:ext>
            </a:extLst>
          </p:cNvPr>
          <p:cNvSpPr txBox="1"/>
          <p:nvPr/>
        </p:nvSpPr>
        <p:spPr>
          <a:xfrm>
            <a:off x="757646" y="1881051"/>
            <a:ext cx="10232571" cy="646331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altLang="ko-KR" dirty="0"/>
              <a:t>...</a:t>
            </a:r>
          </a:p>
          <a:p>
            <a:endParaRPr lang="en-US" altLang="ko-KR" dirty="0"/>
          </a:p>
        </p:txBody>
      </p:sp>
      <p:pic>
        <p:nvPicPr>
          <p:cNvPr id="3" name="그림 2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970800" y="1881051"/>
            <a:ext cx="8335538" cy="433448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3608634227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" name="직사각형 4">
            <a:extLst>
              <a:ext uri="{FF2B5EF4-FFF2-40B4-BE49-F238E27FC236}">
                <a16:creationId xmlns:a16="http://schemas.microsoft.com/office/drawing/2014/main" id="{5F724A2C-BAFA-4E1A-B75F-E19E5907DB55}"/>
              </a:ext>
            </a:extLst>
          </p:cNvPr>
          <p:cNvSpPr/>
          <p:nvPr/>
        </p:nvSpPr>
        <p:spPr>
          <a:xfrm>
            <a:off x="4677155" y="2010600"/>
            <a:ext cx="2837691" cy="2836800"/>
          </a:xfrm>
          <a:prstGeom prst="rect">
            <a:avLst/>
          </a:prstGeom>
          <a:noFill/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6" name="직사각형 5">
            <a:extLst>
              <a:ext uri="{FF2B5EF4-FFF2-40B4-BE49-F238E27FC236}">
                <a16:creationId xmlns:a16="http://schemas.microsoft.com/office/drawing/2014/main" id="{3B05B8C4-49A4-4BA4-9C4C-E06101725B27}"/>
              </a:ext>
            </a:extLst>
          </p:cNvPr>
          <p:cNvSpPr/>
          <p:nvPr/>
        </p:nvSpPr>
        <p:spPr>
          <a:xfrm>
            <a:off x="4566000" y="2083967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성   균   관   대   학   교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7" name="직사각형 6">
            <a:extLst>
              <a:ext uri="{FF2B5EF4-FFF2-40B4-BE49-F238E27FC236}">
                <a16:creationId xmlns:a16="http://schemas.microsoft.com/office/drawing/2014/main" id="{7CD62AD7-6233-4025-9B32-2AC8C42DA8D3}"/>
              </a:ext>
            </a:extLst>
          </p:cNvPr>
          <p:cNvSpPr/>
          <p:nvPr/>
        </p:nvSpPr>
        <p:spPr>
          <a:xfrm>
            <a:off x="4566000" y="4306292"/>
            <a:ext cx="3060000" cy="40011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ctr"/>
            <a:r>
              <a:rPr lang="ko-KR" altLang="en-US" sz="2000" dirty="0">
                <a:latin typeface="나눔스퀘어 Light" panose="020B0600000101010101" pitchFamily="50" charset="-127"/>
                <a:ea typeface="나눔스퀘어 Light" panose="020B0600000101010101" pitchFamily="50" charset="-127"/>
              </a:rPr>
              <a:t>로   봇   동   아   리</a:t>
            </a:r>
            <a:endParaRPr lang="en-US" altLang="ko-KR" sz="2000" dirty="0">
              <a:latin typeface="나눔스퀘어 Light" panose="020B0600000101010101" pitchFamily="50" charset="-127"/>
              <a:ea typeface="나눔스퀘어 Light" panose="020B0600000101010101" pitchFamily="50" charset="-127"/>
            </a:endParaRPr>
          </a:p>
        </p:txBody>
      </p:sp>
      <p:sp>
        <p:nvSpPr>
          <p:cNvPr id="8" name="직사각형 7">
            <a:extLst>
              <a:ext uri="{FF2B5EF4-FFF2-40B4-BE49-F238E27FC236}">
                <a16:creationId xmlns:a16="http://schemas.microsoft.com/office/drawing/2014/main" id="{C029D8C6-DD35-4B0F-AB03-4A6DD51A7BE7}"/>
              </a:ext>
            </a:extLst>
          </p:cNvPr>
          <p:cNvSpPr/>
          <p:nvPr/>
        </p:nvSpPr>
        <p:spPr>
          <a:xfrm>
            <a:off x="3688706" y="2744640"/>
            <a:ext cx="4814591" cy="1368720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ko-KR" altLang="en-US"/>
          </a:p>
        </p:txBody>
      </p:sp>
      <p:sp>
        <p:nvSpPr>
          <p:cNvPr id="9" name="TextBox 8">
            <a:extLst>
              <a:ext uri="{FF2B5EF4-FFF2-40B4-BE49-F238E27FC236}">
                <a16:creationId xmlns:a16="http://schemas.microsoft.com/office/drawing/2014/main" id="{34DEC87B-9DA2-48B3-8E90-994C7707F1CD}"/>
              </a:ext>
            </a:extLst>
          </p:cNvPr>
          <p:cNvSpPr txBox="1"/>
          <p:nvPr/>
        </p:nvSpPr>
        <p:spPr>
          <a:xfrm>
            <a:off x="0" y="2644171"/>
            <a:ext cx="12192000" cy="156966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altLang="ko-KR" sz="9600" b="1" i="1" spc="100" dirty="0">
                <a:solidFill>
                  <a:srgbClr val="003FBC"/>
                </a:solidFill>
                <a:latin typeface="Exo 2 SemiBold" pitchFamily="2" charset="0"/>
                <a:ea typeface="나눔스퀘어 Light" panose="020B0600000101010101" pitchFamily="50" charset="-127"/>
              </a:rPr>
              <a:t>Thank You</a:t>
            </a:r>
            <a:endParaRPr lang="ko-KR" altLang="en-US" sz="9600" b="1" i="1" spc="-100" dirty="0">
              <a:solidFill>
                <a:srgbClr val="003FBC"/>
              </a:solidFill>
              <a:latin typeface="Exo 2 SemiBold" pitchFamily="2" charset="0"/>
              <a:ea typeface="나눔스퀘어 Light" panose="020B0600000101010101" pitchFamily="50" charset="-127"/>
            </a:endParaRPr>
          </a:p>
        </p:txBody>
      </p:sp>
    </p:spTree>
    <p:extLst>
      <p:ext uri="{BB962C8B-B14F-4D97-AF65-F5344CB8AC3E}">
        <p14:creationId xmlns:p14="http://schemas.microsoft.com/office/powerpoint/2010/main" val="2455659591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테마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맑은 고딕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맑은 고딕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394</TotalTime>
  <Words>66</Words>
  <Application>Microsoft Office PowerPoint</Application>
  <PresentationFormat>와이드스크린</PresentationFormat>
  <Paragraphs>26</Paragraphs>
  <Slides>8</Slides>
  <Notes>0</Notes>
  <HiddenSlides>0</HiddenSlides>
  <MMClips>0</MMClips>
  <ScaleCrop>false</ScaleCrop>
  <HeadingPairs>
    <vt:vector size="6" baseType="variant">
      <vt:variant>
        <vt:lpstr>사용한 글꼴</vt:lpstr>
      </vt:variant>
      <vt:variant>
        <vt:i4>7</vt:i4>
      </vt:variant>
      <vt:variant>
        <vt:lpstr>테마</vt:lpstr>
      </vt:variant>
      <vt:variant>
        <vt:i4>1</vt:i4>
      </vt:variant>
      <vt:variant>
        <vt:lpstr>슬라이드 제목</vt:lpstr>
      </vt:variant>
      <vt:variant>
        <vt:i4>8</vt:i4>
      </vt:variant>
    </vt:vector>
  </HeadingPairs>
  <TitlesOfParts>
    <vt:vector size="16" baseType="lpstr">
      <vt:lpstr>나눔스퀘어</vt:lpstr>
      <vt:lpstr>나눔스퀘어 Bold</vt:lpstr>
      <vt:lpstr>나눔스퀘어 Light</vt:lpstr>
      <vt:lpstr>나눔스퀘어라운드 Light</vt:lpstr>
      <vt:lpstr>맑은 고딕</vt:lpstr>
      <vt:lpstr>Arial</vt:lpstr>
      <vt:lpstr>Exo 2 SemiBold</vt:lpstr>
      <vt:lpstr>Office 테마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  <vt:lpstr>PowerPoint 프레젠테이션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프레젠테이션</dc:title>
  <dc:creator>선지 김</dc:creator>
  <cp:lastModifiedBy>Windows User</cp:lastModifiedBy>
  <cp:revision>33</cp:revision>
  <dcterms:created xsi:type="dcterms:W3CDTF">2019-03-04T12:13:01Z</dcterms:created>
  <dcterms:modified xsi:type="dcterms:W3CDTF">2022-04-28T15:08:23Z</dcterms:modified>
</cp:coreProperties>
</file>