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3" r:id="rId5"/>
    <p:sldId id="264" r:id="rId6"/>
    <p:sldId id="265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93962" autoAdjust="0"/>
  </p:normalViewPr>
  <p:slideViewPr>
    <p:cSldViewPr snapToGrid="0">
      <p:cViewPr varScale="1">
        <p:scale>
          <a:sx n="77" d="100"/>
          <a:sy n="77" d="100"/>
        </p:scale>
        <p:origin x="82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E5B74159-C33E-4ADD-8C0A-5E5072FC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10871"/>
          <a:stretch>
            <a:fillRect/>
          </a:stretch>
        </p:blipFill>
        <p:spPr>
          <a:xfrm>
            <a:off x="-1" y="-23492"/>
            <a:ext cx="12192000" cy="685710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EA456E9B-B6EF-408C-9190-18C008039CFE}"/>
              </a:ext>
            </a:extLst>
          </p:cNvPr>
          <p:cNvSpPr/>
          <p:nvPr/>
        </p:nvSpPr>
        <p:spPr>
          <a:xfrm>
            <a:off x="-2" y="-19049"/>
            <a:ext cx="12192001" cy="6877049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75000"/>
                  <a:alpha val="84000"/>
                </a:scheme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088969" y="1967851"/>
            <a:ext cx="4014056" cy="2836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088969" y="2083968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088969" y="4306292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학   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7" y="2744640"/>
            <a:ext cx="4814591" cy="136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4088972" y="2595632"/>
            <a:ext cx="40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S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I</a:t>
            </a:r>
            <a:r>
              <a:rPr lang="en-US" altLang="ko-KR" sz="9600" b="1" i="1" spc="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O R</a:t>
            </a:r>
            <a:endParaRPr lang="ko-KR" altLang="en-US" sz="9600" b="1" i="1" spc="-100" dirty="0">
              <a:solidFill>
                <a:schemeClr val="bg1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05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00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 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3024832" y="2640166"/>
            <a:ext cx="6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-100" dirty="0">
                <a:solidFill>
                  <a:srgbClr val="003FBC"/>
                </a:solidFill>
                <a:latin typeface="Exo 2 SemiBold" pitchFamily="2" charset="0"/>
                <a:ea typeface="나눔스퀘어 Light" panose="020B0600000101010101" pitchFamily="50" charset="-127"/>
              </a:rPr>
              <a:t>AI</a:t>
            </a:r>
            <a:endParaRPr lang="ko-KR" altLang="en-US" sz="9600" b="1" i="1" spc="-100" dirty="0">
              <a:solidFill>
                <a:srgbClr val="003FBC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AC792-8AC8-4B50-A104-5F5611E196B8}"/>
              </a:ext>
            </a:extLst>
          </p:cNvPr>
          <p:cNvSpPr/>
          <p:nvPr/>
        </p:nvSpPr>
        <p:spPr>
          <a:xfrm>
            <a:off x="6464484" y="1036437"/>
            <a:ext cx="3243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Learning rate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B5717-7732-4F09-A0D5-CCF49D17012B}"/>
              </a:ext>
            </a:extLst>
          </p:cNvPr>
          <p:cNvSpPr/>
          <p:nvPr/>
        </p:nvSpPr>
        <p:spPr>
          <a:xfrm>
            <a:off x="6464484" y="2755161"/>
            <a:ext cx="36094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Data preprocessing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64484" y="4691873"/>
            <a:ext cx="315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3. Overfitting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04A27-E2C6-435F-88F2-06635913C541}"/>
              </a:ext>
            </a:extLst>
          </p:cNvPr>
          <p:cNvSpPr/>
          <p:nvPr/>
        </p:nvSpPr>
        <p:spPr>
          <a:xfrm>
            <a:off x="5997235" y="1272155"/>
            <a:ext cx="216000" cy="36000"/>
          </a:xfrm>
          <a:prstGeom prst="rect">
            <a:avLst/>
          </a:prstGeom>
          <a:solidFill>
            <a:srgbClr val="73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267AA-2D16-44FD-8B94-69ADCF1A7EB0}"/>
              </a:ext>
            </a:extLst>
          </p:cNvPr>
          <p:cNvSpPr/>
          <p:nvPr/>
        </p:nvSpPr>
        <p:spPr>
          <a:xfrm>
            <a:off x="5997235" y="3196215"/>
            <a:ext cx="216000" cy="36000"/>
          </a:xfrm>
          <a:prstGeom prst="rect">
            <a:avLst/>
          </a:prstGeom>
          <a:solidFill>
            <a:srgbClr val="3C7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4917483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EBD9F-BD21-4917-A2FC-8C351601751B}"/>
              </a:ext>
            </a:extLst>
          </p:cNvPr>
          <p:cNvSpPr txBox="1"/>
          <p:nvPr/>
        </p:nvSpPr>
        <p:spPr>
          <a:xfrm>
            <a:off x="2909117" y="1036438"/>
            <a:ext cx="22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800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31B36D-1D35-43CF-B9A4-9AA9CD798C2B}"/>
              </a:ext>
            </a:extLst>
          </p:cNvPr>
          <p:cNvCxnSpPr>
            <a:cxnSpLocks/>
          </p:cNvCxnSpPr>
          <p:nvPr/>
        </p:nvCxnSpPr>
        <p:spPr>
          <a:xfrm>
            <a:off x="5247233" y="1036437"/>
            <a:ext cx="29835" cy="4926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Learning rate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F0BD93-A71A-910D-7400-F02BB5C89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8" t="6117" r="5711" b="6741"/>
          <a:stretch/>
        </p:blipFill>
        <p:spPr>
          <a:xfrm>
            <a:off x="611961" y="2088061"/>
            <a:ext cx="4572001" cy="2681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F2DE2B-260A-212F-B975-2EA8BA77E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36" y="2204216"/>
            <a:ext cx="5506066" cy="27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1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Learning rate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548BF8-61A0-81B1-F5D0-76D29E5D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6" y="2204216"/>
            <a:ext cx="4676792" cy="34603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F3EE4D-8A0E-187A-FAF6-DB755F882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9319"/>
            <a:ext cx="4518641" cy="39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6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Data preprocessing 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392C02-5E42-DB75-C581-17D8C584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00" y="1881050"/>
            <a:ext cx="6501825" cy="23572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8E950E-7526-01D0-64A2-E0844C50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788" y="4312411"/>
            <a:ext cx="9056237" cy="189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5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Overfitting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3A5816-8BEB-C89A-DA09-FE725F09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34" y="1851169"/>
            <a:ext cx="9657219" cy="45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9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Overfitting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75575" y="1881051"/>
            <a:ext cx="10232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2AE400-069F-5578-9D7A-E811C4E6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3"/>
          <a:stretch/>
        </p:blipFill>
        <p:spPr>
          <a:xfrm>
            <a:off x="1366833" y="1630038"/>
            <a:ext cx="9881390" cy="47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6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24A2C-BAFA-4E1A-B75F-E19E5907DB55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5B8C4-49A4-4BA4-9C4C-E06101725B27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2AD7-6233-4025-9B32-2AC8C42DA8D3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동   아   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9D8C6-DD35-4B0F-AB03-4A6DD51A7BE7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C87B-9DA2-48B3-8E90-994C7707F1CD}"/>
              </a:ext>
            </a:extLst>
          </p:cNvPr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rgbClr val="003FBC"/>
                </a:solidFill>
                <a:latin typeface="Exo 2 SemiBold" pitchFamily="2" charset="0"/>
                <a:ea typeface="나눔스퀘어 Light" panose="020B0600000101010101" pitchFamily="50" charset="-127"/>
              </a:rPr>
              <a:t>Thank You</a:t>
            </a:r>
            <a:endParaRPr lang="ko-KR" altLang="en-US" sz="9600" b="1" i="1" spc="-100" dirty="0">
              <a:solidFill>
                <a:srgbClr val="003FBC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5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78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Exo 2 SemiBold</vt:lpstr>
      <vt:lpstr>나눔스퀘어</vt:lpstr>
      <vt:lpstr>나눔스퀘어 Bold</vt:lpstr>
      <vt:lpstr>나눔스퀘어 Light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강오령</cp:lastModifiedBy>
  <cp:revision>31</cp:revision>
  <dcterms:created xsi:type="dcterms:W3CDTF">2019-03-04T12:13:01Z</dcterms:created>
  <dcterms:modified xsi:type="dcterms:W3CDTF">2022-05-05T13:47:41Z</dcterms:modified>
</cp:coreProperties>
</file>