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5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2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6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3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6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8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8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1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8B51-2848-4B92-A493-1AF060EAFCB8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435C-C8A5-46B9-86FE-5570C2405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7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12" y="1306566"/>
            <a:ext cx="4128557" cy="4080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7" y="646079"/>
            <a:ext cx="2346989" cy="2546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11" y="944309"/>
            <a:ext cx="1966951" cy="22065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9" y="4041961"/>
            <a:ext cx="2854136" cy="19749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08" y="4078787"/>
            <a:ext cx="2610601" cy="17802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066" y="3277122"/>
            <a:ext cx="2516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 Direction #</a:t>
            </a:r>
            <a:r>
              <a:rPr lang="en-US" altLang="ko-KR" sz="1400" dirty="0" err="1" smtClean="0"/>
              <a:t>Reg</a:t>
            </a:r>
            <a:endParaRPr lang="en-US" altLang="ko-KR" sz="1400" dirty="0" smtClean="0"/>
          </a:p>
          <a:p>
            <a:r>
              <a:rPr lang="en-US" altLang="ko-KR" sz="1400" dirty="0" smtClean="0"/>
              <a:t>Port #</a:t>
            </a:r>
            <a:r>
              <a:rPr lang="en-US" altLang="ko-KR" sz="1400" dirty="0" err="1" smtClean="0"/>
              <a:t>Reg</a:t>
            </a:r>
            <a:endParaRPr lang="en-US" altLang="ko-KR" sz="1400" dirty="0" smtClean="0"/>
          </a:p>
          <a:p>
            <a:r>
              <a:rPr lang="en-US" altLang="ko-KR" sz="1400" dirty="0" smtClean="0"/>
              <a:t>PIN #</a:t>
            </a:r>
            <a:r>
              <a:rPr lang="en-US" altLang="ko-KR" sz="1400" dirty="0" err="1" smtClean="0"/>
              <a:t>Reg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42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07" y="340606"/>
            <a:ext cx="3553521" cy="34691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6" y="937850"/>
            <a:ext cx="4867275" cy="4810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42" y="3843019"/>
            <a:ext cx="5048250" cy="1323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03" y="5108805"/>
            <a:ext cx="5105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</cp:revision>
  <dcterms:created xsi:type="dcterms:W3CDTF">2022-04-23T15:44:45Z</dcterms:created>
  <dcterms:modified xsi:type="dcterms:W3CDTF">2022-04-23T17:23:43Z</dcterms:modified>
</cp:coreProperties>
</file>