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56" d="100"/>
          <a:sy n="56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PWM </a:t>
            </a:r>
            <a:r>
              <a:rPr lang="ko-KR" altLang="en-US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49" y="1776864"/>
            <a:ext cx="4785501" cy="44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PWM </a:t>
            </a:r>
            <a:r>
              <a:rPr lang="ko-KR" altLang="en-US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86" y="1629077"/>
            <a:ext cx="7419827" cy="1999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72" y="3800801"/>
            <a:ext cx="5463854" cy="23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PWM </a:t>
            </a:r>
            <a:r>
              <a:rPr lang="ko-KR" altLang="en-US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899" y="4232535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위상 교정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99" y="4758587"/>
            <a:ext cx="2948496" cy="10599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900" y="2389358"/>
            <a:ext cx="2977156" cy="1082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1900" y="1820126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80" y="1514551"/>
            <a:ext cx="4705382" cy="49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PWM </a:t>
            </a:r>
            <a:r>
              <a:rPr lang="ko-KR" altLang="en-US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5780" y="1851169"/>
            <a:ext cx="448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위상 및 주파수 교정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48" y="2396531"/>
            <a:ext cx="7097703" cy="37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26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Windows User</cp:lastModifiedBy>
  <cp:revision>30</cp:revision>
  <dcterms:created xsi:type="dcterms:W3CDTF">2019-03-04T12:13:01Z</dcterms:created>
  <dcterms:modified xsi:type="dcterms:W3CDTF">2022-05-15T06:49:08Z</dcterms:modified>
</cp:coreProperties>
</file>