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DFC76-44C9-0F28-8D3A-92499C78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653B8-7C9A-D245-9505-434726F53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78270-A648-F3D9-B0D3-7A530903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B776C-B272-B66D-CEDD-2B1F0810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D5E16-363F-B63C-8A75-98049D95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D580-934F-A9E5-4F20-C36F5AF7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2B65E-5297-8912-26B2-77B2BA324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082AB-1E06-8623-7DB5-48CABF26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C594E-AB97-0A95-E30D-57ACDDC8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148B6-0C92-F97B-D345-6C0CE518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4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CE7D2-129C-F129-2291-0BA001447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0A81B-C9C8-F61E-6B34-EE52C3F16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DCDB6-D25E-005C-7ABE-BFE2D549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CB1C0-0AD6-9BF7-E6F4-DF515900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C34F5-8840-5746-AC28-4C718DC6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7DC6-F7F5-CC86-E93A-3B549469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038EA-5FE9-37BA-85EB-52B1A965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D4262-B3A0-544C-2025-74A18647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E5CF8-3938-ECE8-E2B4-6A286D6A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5CB30-6E53-CDDA-346A-D53DD926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D4E28-1F73-DF61-A160-A7477DE9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6CAB9-5A73-7834-4672-F9ED1383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B3868-89C8-8152-BB61-513FE709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3DC64-B8B8-D32A-D5E6-DF5930BB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1EA27-20D3-C499-4045-EE0246E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0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0D73-47D5-9880-CB7F-FFDD2361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E60CF-F589-8F11-A943-C2322AA0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B0E49-3AAC-3922-641E-81CA84754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CC5FD-5557-25F7-7B23-A161936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23599-CA3C-47CC-B325-981EA5C7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D3BAF-A611-7DD5-8F88-886A2A31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5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E167-AA71-ACA5-2B12-B2EC0639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A8884-E079-7DD7-E2D8-9ED18146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00752-F205-4334-B1EC-D7A9E1DC3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1E97E7-2DEC-0EFE-AF41-1E2C3D1B0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069AB3-C957-B56E-4675-EF6A2EED3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2911A8-740E-8653-7423-5B73668F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1F36BF-AAA0-2AC9-AD90-B15873A6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47F5F-6324-3674-52E9-CED12510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DE4E-7A7E-2480-CF7F-9BE0A7EF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484C76-9BA0-F044-5EA9-E6E8300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B7B094-153A-E30E-7C1A-26CBE275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87BA3-D00D-F939-3CDC-F96E0AA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8E9F29-C1C1-FDD9-23B4-AB6D7770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72BD3C-BE03-D6CE-CA97-E4D086D2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64BF6-7166-5C18-65E2-9AEE0FC2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F932-72F4-DF2C-49D6-71C285CD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93EB2-1E7F-4C19-84EE-C83D2CF8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6BF39-552B-9028-A8F0-808329D33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27F29-5A39-85A4-E441-3FB2E25E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B63FC-D1B6-9A46-F946-8B333687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11F46-6F65-2197-8F3C-B0D3F161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CD473-CDE4-8AFE-04B3-41D8B1DB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B04F5-5006-4B38-A7E6-4C4669570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1224A-BFED-D80E-25D1-7D42BA58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F7762-C3F1-7320-4814-8AE7B6C3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A11C1-0AC8-AA55-245F-F0259B7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66570-1C97-2999-7447-4CF5BA67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2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4C8-3756-2EF9-C008-2D63AF50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E6B63-1402-C2B2-8A80-5EE73B06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392F0-3900-6E66-89EE-B3D41A95C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CF67-FF87-40BD-BE16-F719F18AC6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43763-2910-2AE0-B28D-45594C8D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03C31-648B-FAD6-0B2B-241273640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439A-3709-4D0C-A1D1-1BFF85129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CAC03-F1B8-2B74-4166-F49005BC1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 인터럽트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F9F32B-3548-5FA6-C32B-AEED5712F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7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4C24B-0003-4061-7EAF-7718182B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PCINTn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55A40-6065-42DE-C5CB-71266D04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인터럽트 당 </a:t>
            </a:r>
            <a:r>
              <a:rPr lang="en-US" altLang="ko-KR" dirty="0"/>
              <a:t>8</a:t>
            </a:r>
            <a:r>
              <a:rPr lang="ko-KR" altLang="en-US" dirty="0"/>
              <a:t>개의 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PCMSKn</a:t>
            </a:r>
            <a:endParaRPr lang="en-US" altLang="ko-KR" dirty="0"/>
          </a:p>
          <a:p>
            <a:r>
              <a:rPr lang="ko-KR" altLang="en-US" dirty="0"/>
              <a:t>각각의 핀 조절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BCA227-0310-959F-79EE-B67FA72EF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28235" r="10680" b="40000"/>
          <a:stretch/>
        </p:blipFill>
        <p:spPr>
          <a:xfrm>
            <a:off x="4648201" y="1752026"/>
            <a:ext cx="6831106" cy="44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CF8BA-EB4E-E21C-C7BB-9E3E784B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Give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AB25-F86B-1978-E348-BF00F55C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FB43E-0465-238A-B20D-847DFFDA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폴링</a:t>
            </a:r>
            <a:r>
              <a:rPr lang="ko-KR" altLang="en-US" dirty="0"/>
              <a:t>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43799-6F29-2E11-A1D6-C6B7E9C7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특정한 사건이 발생하였는지를 반복적으로 검사하고 사건이 발생하였을 때 특정한 동작을 수행하는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두 가지 작업 동시 진행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인터럽트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8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9308-9630-DDFA-CDE4-0E18B6BD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8D68-2F89-0F7C-4F65-7FFF7A6B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en-US" altLang="ko-KR" dirty="0"/>
              <a:t>/ </a:t>
            </a:r>
            <a:r>
              <a:rPr lang="ko-KR" altLang="en-US" dirty="0"/>
              <a:t>소프트웨어 인터럽트</a:t>
            </a:r>
            <a:endParaRPr lang="en-US" altLang="ko-KR" dirty="0"/>
          </a:p>
          <a:p>
            <a:r>
              <a:rPr lang="ko-KR" altLang="en-US" dirty="0" err="1"/>
              <a:t>마이크로컨트롤러에서의</a:t>
            </a:r>
            <a:r>
              <a:rPr lang="ko-KR" altLang="en-US" dirty="0"/>
              <a:t> 인터럽트 </a:t>
            </a:r>
            <a:r>
              <a:rPr lang="en-US" altLang="ko-KR" dirty="0"/>
              <a:t>– </a:t>
            </a:r>
            <a:r>
              <a:rPr lang="ko-KR" altLang="en-US" dirty="0"/>
              <a:t>하드웨어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하드웨어 인터럽트 </a:t>
            </a:r>
            <a:r>
              <a:rPr lang="en-US" altLang="ko-KR" dirty="0"/>
              <a:t>– </a:t>
            </a:r>
            <a:r>
              <a:rPr lang="ko-KR" altLang="en-US" dirty="0"/>
              <a:t>외부 </a:t>
            </a:r>
            <a:r>
              <a:rPr lang="en-US" altLang="ko-KR" dirty="0"/>
              <a:t>/ </a:t>
            </a:r>
            <a:r>
              <a:rPr lang="ko-KR" altLang="en-US" dirty="0"/>
              <a:t>내부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</a:t>
            </a:r>
            <a:r>
              <a:rPr lang="en-US" altLang="ko-KR" dirty="0"/>
              <a:t>– ATmega328 </a:t>
            </a:r>
            <a:r>
              <a:rPr lang="ko-KR" altLang="en-US" dirty="0"/>
              <a:t>내부의 장치에 의해 발생</a:t>
            </a:r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– ATmega328</a:t>
            </a:r>
            <a:r>
              <a:rPr lang="ko-KR" altLang="en-US" dirty="0"/>
              <a:t>의 범용 입출력 핀에 가해지는 입력의 변화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3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7F46C-F1F4-FC35-DE5A-47243795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E7074-21C0-92B9-283C-136758EE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인터럽트 발생</a:t>
            </a:r>
            <a:endParaRPr lang="en-US" altLang="ko-KR" dirty="0"/>
          </a:p>
          <a:p>
            <a:r>
              <a:rPr lang="ko-KR" altLang="en-US" dirty="0"/>
              <a:t>인터럽트 번지로 이동</a:t>
            </a:r>
            <a:endParaRPr lang="en-US" altLang="ko-KR" dirty="0"/>
          </a:p>
          <a:p>
            <a:r>
              <a:rPr lang="ko-KR" altLang="en-US" dirty="0"/>
              <a:t>인터럽트를 처리할 </a:t>
            </a:r>
            <a:r>
              <a:rPr lang="en-US" altLang="ko-KR" dirty="0"/>
              <a:t>ISR</a:t>
            </a:r>
            <a:r>
              <a:rPr lang="ko-KR" altLang="en-US" dirty="0"/>
              <a:t>의 주소 찾기</a:t>
            </a:r>
            <a:endParaRPr lang="en-US" altLang="ko-KR" dirty="0"/>
          </a:p>
          <a:p>
            <a:r>
              <a:rPr lang="en-US" altLang="ko-KR" dirty="0"/>
              <a:t>ISR</a:t>
            </a:r>
            <a:r>
              <a:rPr lang="ko-KR" altLang="en-US" dirty="0"/>
              <a:t>로 이동하여 처리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*Interrupt Service Routine - ISR*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2E42D-EADB-DACD-5FF5-86338F75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20654" r="12353" b="17255"/>
          <a:stretch/>
        </p:blipFill>
        <p:spPr>
          <a:xfrm>
            <a:off x="6831105" y="0"/>
            <a:ext cx="5360895" cy="66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D9703-F288-ECCC-85C2-FD72CE7D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발생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19361-B2D6-4AD9-D610-1939F31F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SREG</a:t>
            </a:r>
            <a:r>
              <a:rPr lang="ko-KR" altLang="en-US" dirty="0"/>
              <a:t> 레지스터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전역적인 인터럽트 허용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+ ADC</a:t>
            </a:r>
            <a:r>
              <a:rPr lang="ko-KR" altLang="en-US" dirty="0">
                <a:sym typeface="Wingdings" panose="05000000000000000000" pitchFamily="2" charset="2"/>
              </a:rPr>
              <a:t> 인터럽트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ADCSRA </a:t>
            </a:r>
            <a:r>
              <a:rPr lang="ko-KR" altLang="en-US" dirty="0"/>
              <a:t>레지스터의</a:t>
            </a:r>
            <a:r>
              <a:rPr lang="en-US" altLang="ko-KR" dirty="0"/>
              <a:t> ADIE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개별 인터럽트 허용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D7632D-F58C-C334-902B-1F03E8F8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t="16000" r="21759" b="28296"/>
          <a:stretch/>
        </p:blipFill>
        <p:spPr>
          <a:xfrm>
            <a:off x="5978268" y="0"/>
            <a:ext cx="6213732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4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E88E5-A686-4826-9000-4FB31A56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CBFFEE-29A1-F483-BB37-6AE1CEF1B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5930" r="11170" b="22000"/>
          <a:stretch/>
        </p:blipFill>
        <p:spPr>
          <a:xfrm>
            <a:off x="6202680" y="142367"/>
            <a:ext cx="5400040" cy="65732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A2D032-EA67-6CFE-9D00-9B26F399E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7" t="50000" r="58241" b="26370"/>
          <a:stretch/>
        </p:blipFill>
        <p:spPr>
          <a:xfrm>
            <a:off x="396240" y="1663926"/>
            <a:ext cx="4714240" cy="35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9570-E868-B5EE-7C46-F86385DA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B5CEF-84C7-07E8-0D5C-B4AC076A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ISR </a:t>
            </a:r>
            <a:r>
              <a:rPr lang="ko-KR" altLang="en-US" dirty="0"/>
              <a:t>내부에 또다른 인터럽트 지양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문제</a:t>
            </a:r>
            <a:r>
              <a:rPr lang="en-US" altLang="ko-KR" dirty="0"/>
              <a:t>, </a:t>
            </a:r>
            <a:r>
              <a:rPr lang="ko-KR" altLang="en-US" dirty="0"/>
              <a:t>중요한 인터럽트 놓칠 가능성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( </a:t>
            </a:r>
            <a:r>
              <a:rPr lang="ko-KR" altLang="en-US" dirty="0"/>
              <a:t>전역 인터럽트 활성 비트인 </a:t>
            </a:r>
            <a:r>
              <a:rPr lang="en-US" altLang="ko-KR" dirty="0"/>
              <a:t>I </a:t>
            </a:r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자동 클리어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낮은 번호의 비트가 우선순위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E8A8-1DF3-FB14-9444-4C0AAABD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관련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288B0-2D08-DB2C-4610-A6E34F14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</a:p>
          <a:p>
            <a:r>
              <a:rPr lang="ko-KR" altLang="en-US" dirty="0"/>
              <a:t>변수가 다른 위치에서 변할 수 있게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ATOMIC_BLOCK – </a:t>
            </a:r>
            <a:r>
              <a:rPr lang="ko-KR" altLang="en-US" dirty="0"/>
              <a:t>한 </a:t>
            </a:r>
            <a:r>
              <a:rPr lang="ko-KR" altLang="en-US" dirty="0" err="1"/>
              <a:t>클록에</a:t>
            </a:r>
            <a:r>
              <a:rPr lang="ko-KR" altLang="en-US" dirty="0"/>
              <a:t> 데이터 처리 불가 대안</a:t>
            </a:r>
            <a:endParaRPr lang="en-US" altLang="ko-KR" dirty="0"/>
          </a:p>
          <a:p>
            <a:r>
              <a:rPr lang="en-US" altLang="ko-KR" dirty="0"/>
              <a:t>ATOMIC_BLOCK </a:t>
            </a:r>
            <a:r>
              <a:rPr lang="ko-KR" altLang="en-US" dirty="0"/>
              <a:t>내부에서는 인터럽트 불가</a:t>
            </a:r>
            <a:endParaRPr lang="en-US" altLang="ko-KR" dirty="0"/>
          </a:p>
          <a:p>
            <a:r>
              <a:rPr lang="en-US" altLang="ko-KR" dirty="0"/>
              <a:t>ATOMIC_FORCEON, ATOMIC_RESTORESTATE 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상태 레지스터 값 보존 여부</a:t>
            </a:r>
          </a:p>
        </p:txBody>
      </p:sp>
    </p:spTree>
    <p:extLst>
      <p:ext uri="{BB962C8B-B14F-4D97-AF65-F5344CB8AC3E}">
        <p14:creationId xmlns:p14="http://schemas.microsoft.com/office/powerpoint/2010/main" val="408572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2644-2258-C93F-F607-CB0552E9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3F45-983F-1549-78BF-068625AF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INT0 (</a:t>
            </a:r>
            <a:r>
              <a:rPr lang="ko-KR" altLang="en-US" dirty="0"/>
              <a:t>디지털 </a:t>
            </a:r>
            <a:r>
              <a:rPr lang="en-US" altLang="ko-KR" dirty="0"/>
              <a:t>2</a:t>
            </a:r>
            <a:r>
              <a:rPr lang="ko-KR" altLang="en-US" dirty="0"/>
              <a:t>핀만</a:t>
            </a:r>
            <a:r>
              <a:rPr lang="en-US" altLang="ko-KR" dirty="0"/>
              <a:t>), INT1 (</a:t>
            </a:r>
            <a:r>
              <a:rPr lang="ko-KR" altLang="en-US" dirty="0"/>
              <a:t>디지털 </a:t>
            </a:r>
            <a:r>
              <a:rPr lang="en-US" altLang="ko-KR" dirty="0"/>
              <a:t>3</a:t>
            </a:r>
            <a:r>
              <a:rPr lang="ko-KR" altLang="en-US" dirty="0"/>
              <a:t>핀만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(RESET</a:t>
            </a:r>
            <a:r>
              <a:rPr lang="ko-KR" altLang="en-US" dirty="0"/>
              <a:t>을 제외한 우선 순위 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EIMSK</a:t>
            </a:r>
          </a:p>
          <a:p>
            <a:endParaRPr lang="en-US" altLang="ko-KR" dirty="0"/>
          </a:p>
          <a:p>
            <a:r>
              <a:rPr lang="ko-KR" altLang="en-US" dirty="0"/>
              <a:t>인터럽트</a:t>
            </a:r>
            <a:r>
              <a:rPr lang="en-US" altLang="ko-KR" dirty="0"/>
              <a:t> </a:t>
            </a:r>
            <a:r>
              <a:rPr lang="ko-KR" altLang="en-US" dirty="0"/>
              <a:t>발생 시점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/>
              <a:t> EICRA</a:t>
            </a:r>
          </a:p>
          <a:p>
            <a:pPr marL="0" indent="0">
              <a:buNone/>
            </a:pPr>
            <a:r>
              <a:rPr lang="en-US" altLang="ko-KR" dirty="0"/>
              <a:t>LOW</a:t>
            </a:r>
          </a:p>
          <a:p>
            <a:pPr marL="0" indent="0">
              <a:buNone/>
            </a:pPr>
            <a:r>
              <a:rPr lang="en-US" altLang="ko-KR" dirty="0"/>
              <a:t>CHANGE</a:t>
            </a:r>
          </a:p>
          <a:p>
            <a:pPr marL="0" indent="0">
              <a:buNone/>
            </a:pPr>
            <a:r>
              <a:rPr lang="en-US" altLang="ko-KR" dirty="0"/>
              <a:t>RISING</a:t>
            </a:r>
          </a:p>
          <a:p>
            <a:pPr marL="0" indent="0">
              <a:buNone/>
            </a:pPr>
            <a:r>
              <a:rPr lang="en-US" altLang="ko-KR" dirty="0"/>
              <a:t>FALLING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5D5BE5-3D0F-918E-2EA4-CEAF10BAD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6551" r="8798" b="50000"/>
          <a:stretch/>
        </p:blipFill>
        <p:spPr>
          <a:xfrm>
            <a:off x="2790298" y="3833719"/>
            <a:ext cx="8563502" cy="23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223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13장 인터럽트</vt:lpstr>
      <vt:lpstr>폴링 방식</vt:lpstr>
      <vt:lpstr>인터럽트</vt:lpstr>
      <vt:lpstr>인터럽트 핀</vt:lpstr>
      <vt:lpstr>인터럽트 발생 조건</vt:lpstr>
      <vt:lpstr>PowerPoint 프레젠테이션</vt:lpstr>
      <vt:lpstr>인터럽트 주의 사항</vt:lpstr>
      <vt:lpstr>인터럽트 관련 명령어</vt:lpstr>
      <vt:lpstr>외부 인터럽트</vt:lpstr>
      <vt:lpstr>PCINTn </vt:lpstr>
      <vt:lpstr>Give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13장 인터럽트</dc:title>
  <dc:creator>wnsgh4124@naver.com</dc:creator>
  <cp:lastModifiedBy>황찬욱</cp:lastModifiedBy>
  <cp:revision>16</cp:revision>
  <dcterms:created xsi:type="dcterms:W3CDTF">2022-05-05T00:08:42Z</dcterms:created>
  <dcterms:modified xsi:type="dcterms:W3CDTF">2022-05-08T09:12:53Z</dcterms:modified>
</cp:coreProperties>
</file>