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1" r:id="rId4"/>
  </p:sldIdLst>
  <p:sldSz cx="12192000" cy="6858000"/>
  <p:notesSz cx="6858000" cy="9144000"/>
  <p:embeddedFontLst>
    <p:embeddedFont>
      <p:font typeface="Malgun Gothic" panose="020B0503020000020004" pitchFamily="50" charset="-127"/>
      <p:regular r:id="rId6"/>
      <p:bold r:id="rId7"/>
    </p:embeddedFont>
    <p:embeddedFont>
      <p:font typeface="Exo 2 SemiBold" panose="020B060000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b1Rj7drbMpx+9fYJSg8/Mapn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42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43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4000">
              <a:schemeClr val="lt1"/>
            </a:gs>
            <a:gs pos="87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67" b="1" dirty="0">
                <a:solidFill>
                  <a:srgbClr val="003FBC"/>
                </a:solidFill>
              </a:rPr>
              <a:t>버튼 입력</a:t>
            </a:r>
            <a:endParaRPr sz="4267" b="1" dirty="0">
              <a:solidFill>
                <a:srgbClr val="003F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 rot="10800000">
            <a:off x="1970800" y="1450851"/>
            <a:ext cx="81714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atmega328</a:t>
            </a:r>
            <a:endParaRPr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F8C23A-496A-A9AA-F49D-34F6D833E0AC}"/>
              </a:ext>
            </a:extLst>
          </p:cNvPr>
          <p:cNvGrpSpPr>
            <a:grpSpLocks noChangeAspect="1"/>
          </p:cNvGrpSpPr>
          <p:nvPr/>
        </p:nvGrpSpPr>
        <p:grpSpPr>
          <a:xfrm>
            <a:off x="1659247" y="2242534"/>
            <a:ext cx="4300979" cy="3304485"/>
            <a:chOff x="3192549" y="1851169"/>
            <a:chExt cx="5539162" cy="42557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776EC3-781B-14A5-81B7-D78DE784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851169"/>
              <a:ext cx="2635711" cy="29935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78A4C2D-3C5A-97A8-9643-D30BF90B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2549" y="1889269"/>
              <a:ext cx="2565891" cy="29586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96D023-82D7-674C-A2F7-FA987DC2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662" y="4973487"/>
              <a:ext cx="3114675" cy="113347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0B0FA-65E5-6EE8-4689-3FBED624CE9F}"/>
              </a:ext>
            </a:extLst>
          </p:cNvPr>
          <p:cNvSpPr txBox="1"/>
          <p:nvPr/>
        </p:nvSpPr>
        <p:spPr>
          <a:xfrm>
            <a:off x="6511576" y="2756709"/>
            <a:ext cx="4488105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ATmega328</a:t>
            </a:r>
            <a:r>
              <a:rPr lang="ko-KR" altLang="en-US" sz="1800" dirty="0"/>
              <a:t>에는 </a:t>
            </a:r>
            <a:r>
              <a:rPr lang="ko-KR" altLang="en-US" sz="1800" dirty="0" err="1"/>
              <a:t>풀업</a:t>
            </a:r>
            <a:r>
              <a:rPr lang="ko-KR" altLang="en-US" sz="1800" dirty="0"/>
              <a:t> 저항 포함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① </a:t>
            </a:r>
            <a:r>
              <a:rPr lang="en-US" altLang="ko-KR" sz="1800" dirty="0" err="1"/>
              <a:t>DDRx</a:t>
            </a:r>
            <a:r>
              <a:rPr lang="en-US" altLang="ko-KR" sz="1800" dirty="0"/>
              <a:t> : </a:t>
            </a:r>
            <a:r>
              <a:rPr lang="ko-KR" altLang="en-US" sz="1800" dirty="0"/>
              <a:t>데이터 방향</a:t>
            </a:r>
            <a:r>
              <a:rPr lang="en-US" altLang="ko-KR" sz="1800" dirty="0"/>
              <a:t>(</a:t>
            </a:r>
            <a:r>
              <a:rPr lang="ko-KR" altLang="en-US" sz="1800" dirty="0"/>
              <a:t>입력 </a:t>
            </a:r>
            <a:r>
              <a:rPr lang="en-US" altLang="ko-KR" sz="1800" dirty="0"/>
              <a:t>or </a:t>
            </a:r>
            <a:r>
              <a:rPr lang="ko-KR" altLang="en-US" sz="1800" dirty="0"/>
              <a:t>출력</a:t>
            </a:r>
            <a:r>
              <a:rPr lang="en-US" altLang="ko-KR" sz="18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② </a:t>
            </a:r>
            <a:r>
              <a:rPr lang="en-US" altLang="ko-KR" sz="1800" dirty="0" err="1"/>
              <a:t>PINx</a:t>
            </a:r>
            <a:r>
              <a:rPr lang="en-US" altLang="ko-KR" sz="1800" dirty="0"/>
              <a:t> : </a:t>
            </a:r>
            <a:r>
              <a:rPr lang="ko-KR" altLang="en-US" sz="1800" dirty="0"/>
              <a:t>디지털 데이터 </a:t>
            </a:r>
            <a:r>
              <a:rPr lang="ko-KR" altLang="en-US" sz="1800" dirty="0" err="1"/>
              <a:t>읽어오기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③ </a:t>
            </a:r>
            <a:r>
              <a:rPr lang="en-US" altLang="ko-KR" sz="1800" dirty="0" err="1"/>
              <a:t>PORTx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출력값</a:t>
            </a:r>
            <a:r>
              <a:rPr lang="ko-KR" altLang="en-US" sz="1800" dirty="0"/>
              <a:t> 기록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DDRx</a:t>
            </a:r>
            <a:r>
              <a:rPr lang="en-US" altLang="ko-KR" sz="1800" dirty="0"/>
              <a:t>=1),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              </a:t>
            </a:r>
            <a:r>
              <a:rPr lang="ko-KR" altLang="en-US" sz="1800" dirty="0" err="1"/>
              <a:t>풀업</a:t>
            </a:r>
            <a:r>
              <a:rPr lang="ko-KR" altLang="en-US" sz="1800" dirty="0"/>
              <a:t> 저항 사용 여부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DDRx</a:t>
            </a:r>
            <a:r>
              <a:rPr lang="en-US" altLang="ko-KR" sz="1800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14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67" b="1" dirty="0">
                <a:solidFill>
                  <a:srgbClr val="003FBC"/>
                </a:solidFill>
              </a:rPr>
              <a:t>버튼 입력</a:t>
            </a:r>
            <a:endParaRPr sz="4267" b="1" dirty="0">
              <a:solidFill>
                <a:srgbClr val="003F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 rot="10800000">
            <a:off x="1970800" y="1450851"/>
            <a:ext cx="81714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atmega328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1A08C-6966-EA9B-D784-C6946B61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24" y="1714498"/>
            <a:ext cx="521017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4D8E58-5AF3-6923-6A7E-D4D4EFDBF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894" y="3847287"/>
            <a:ext cx="2218749" cy="1771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74E956-6962-6AF9-84BD-47B8A5715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01" y="1846139"/>
            <a:ext cx="2824936" cy="1359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EC7A79-1EA6-F59B-DEF7-0AC6F2CE8652}"/>
              </a:ext>
            </a:extLst>
          </p:cNvPr>
          <p:cNvSpPr txBox="1"/>
          <p:nvPr/>
        </p:nvSpPr>
        <p:spPr>
          <a:xfrm>
            <a:off x="1913276" y="3205253"/>
            <a:ext cx="29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버튼 누르고 일정시간 입력 무시</a:t>
            </a:r>
            <a:endParaRPr lang="en-US" altLang="ko-KR" dirty="0"/>
          </a:p>
          <a:p>
            <a:r>
              <a:rPr lang="ko-KR" altLang="en-US" dirty="0"/>
              <a:t>② 짧게 </a:t>
            </a:r>
            <a:r>
              <a:rPr lang="en-US" altLang="ko-KR" dirty="0"/>
              <a:t>2</a:t>
            </a:r>
            <a:r>
              <a:rPr lang="ko-KR" altLang="en-US" dirty="0"/>
              <a:t>번 검사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AFC0F-70B7-D68B-1D54-9E64A4A1913A}"/>
              </a:ext>
            </a:extLst>
          </p:cNvPr>
          <p:cNvSpPr txBox="1"/>
          <p:nvPr/>
        </p:nvSpPr>
        <p:spPr>
          <a:xfrm>
            <a:off x="6096000" y="5179975"/>
            <a:ext cx="5084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: </a:t>
            </a:r>
            <a:r>
              <a:rPr lang="ko-KR" altLang="en-US" dirty="0"/>
              <a:t>진동에 의한 전압 변동 일부 흡수</a:t>
            </a:r>
            <a:endParaRPr lang="en-US" altLang="ko-KR" dirty="0"/>
          </a:p>
          <a:p>
            <a:r>
              <a:rPr lang="en-US" altLang="ko-KR" dirty="0"/>
              <a:t>Diode : </a:t>
            </a:r>
            <a:r>
              <a:rPr lang="ko-KR" altLang="en-US" dirty="0"/>
              <a:t>충전속도 빠르게</a:t>
            </a:r>
            <a:endParaRPr lang="en-US" altLang="ko-KR" dirty="0"/>
          </a:p>
          <a:p>
            <a:r>
              <a:rPr lang="en-US" altLang="ko-KR" dirty="0"/>
              <a:t>R : </a:t>
            </a:r>
            <a:r>
              <a:rPr lang="ko-KR" altLang="en-US" dirty="0"/>
              <a:t>방전속도 빠르게</a:t>
            </a:r>
            <a:endParaRPr lang="en-US" altLang="ko-KR" dirty="0"/>
          </a:p>
          <a:p>
            <a:r>
              <a:rPr lang="ko-KR" altLang="en-US" dirty="0"/>
              <a:t>슈미트 트리거</a:t>
            </a:r>
            <a:r>
              <a:rPr lang="en-US" altLang="ko-KR" dirty="0"/>
              <a:t>: </a:t>
            </a:r>
            <a:r>
              <a:rPr lang="ko-KR" altLang="en-US" dirty="0"/>
              <a:t>완만한 전압 변화</a:t>
            </a:r>
          </a:p>
        </p:txBody>
      </p:sp>
    </p:spTree>
    <p:extLst>
      <p:ext uri="{BB962C8B-B14F-4D97-AF65-F5344CB8AC3E}">
        <p14:creationId xmlns:p14="http://schemas.microsoft.com/office/powerpoint/2010/main" val="393060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  균   관   대   학   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  봇   동   아   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1">
                <a:solidFill>
                  <a:srgbClr val="003FB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Thank You</a:t>
            </a:r>
            <a:endParaRPr sz="9600" b="1" i="1">
              <a:solidFill>
                <a:srgbClr val="003FB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와이드스크린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Exo 2 SemiBold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우연주</cp:lastModifiedBy>
  <cp:revision>1</cp:revision>
  <dcterms:created xsi:type="dcterms:W3CDTF">2019-03-04T12:13:01Z</dcterms:created>
  <dcterms:modified xsi:type="dcterms:W3CDTF">2022-05-08T08:54:20Z</dcterms:modified>
</cp:coreProperties>
</file>