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83" d="100"/>
          <a:sy n="83" d="100"/>
        </p:scale>
        <p:origin x="59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arduino.cc/built-in-examples/arduino-isp/ArduinoI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24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EMBEDDED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Arduino ISP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1518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HelloWorld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793925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프로그램의 기본 구조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67267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DBB0C-E4F8-4094-9719-B6625618A7E4}"/>
              </a:ext>
            </a:extLst>
          </p:cNvPr>
          <p:cNvSpPr/>
          <p:nvPr/>
        </p:nvSpPr>
        <p:spPr>
          <a:xfrm>
            <a:off x="6440207" y="4551416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15089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02964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390838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67ED5-0639-495E-A39F-D185CC2B7D66}"/>
              </a:ext>
            </a:extLst>
          </p:cNvPr>
          <p:cNvSpPr/>
          <p:nvPr/>
        </p:nvSpPr>
        <p:spPr>
          <a:xfrm>
            <a:off x="5997235" y="4787135"/>
            <a:ext cx="216000" cy="36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436588-A621-4530-A4EA-42DCECCCB740}"/>
              </a:ext>
            </a:extLst>
          </p:cNvPr>
          <p:cNvSpPr/>
          <p:nvPr/>
        </p:nvSpPr>
        <p:spPr>
          <a:xfrm>
            <a:off x="5997235" y="5668339"/>
            <a:ext cx="216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E13B-4ADC-4C81-95A8-65A8C7BE519F}"/>
              </a:ext>
            </a:extLst>
          </p:cNvPr>
          <p:cNvSpPr/>
          <p:nvPr/>
        </p:nvSpPr>
        <p:spPr>
          <a:xfrm>
            <a:off x="6440207" y="5406729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Arduino ISP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979714" y="2094739"/>
            <a:ext cx="10232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우선 </a:t>
            </a:r>
            <a:r>
              <a:rPr lang="en-US" altLang="ko-KR" dirty="0"/>
              <a:t>ISP</a:t>
            </a:r>
            <a:r>
              <a:rPr lang="ko-KR" altLang="en-US" dirty="0"/>
              <a:t>로 사용할 </a:t>
            </a:r>
            <a:r>
              <a:rPr lang="ko-KR" altLang="en-US" dirty="0" err="1"/>
              <a:t>아두이노에</a:t>
            </a:r>
            <a:r>
              <a:rPr lang="en-US" altLang="ko-KR" dirty="0"/>
              <a:t> </a:t>
            </a:r>
            <a:r>
              <a:rPr lang="en-US" altLang="ko-KR" dirty="0" err="1"/>
              <a:t>ArduinoISP</a:t>
            </a:r>
            <a:r>
              <a:rPr lang="ko-KR" altLang="en-US" dirty="0"/>
              <a:t> 프로그램을 업로드해줌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https://docs.arduino.cc/built-in-examples/arduino-isp/ArduinoISP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Microchip Studio</a:t>
            </a:r>
            <a:r>
              <a:rPr lang="ko-KR" altLang="en-US" dirty="0"/>
              <a:t>에서 </a:t>
            </a:r>
            <a:r>
              <a:rPr lang="en-US" altLang="ko-KR" dirty="0"/>
              <a:t>External Tools</a:t>
            </a:r>
            <a:r>
              <a:rPr lang="ko-KR" altLang="en-US" dirty="0"/>
              <a:t>를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Command: Avrdude.exe</a:t>
            </a:r>
            <a:r>
              <a:rPr lang="ko-KR" altLang="en-US" dirty="0"/>
              <a:t>의 경로로 설정</a:t>
            </a:r>
            <a:endParaRPr lang="en-US" altLang="ko-KR" dirty="0"/>
          </a:p>
          <a:p>
            <a:r>
              <a:rPr lang="en-US" altLang="ko-KR" dirty="0"/>
              <a:t>C:\Program Files (x86)\Arduino\hardware\tools\</a:t>
            </a:r>
            <a:r>
              <a:rPr lang="en-US" altLang="ko-KR" dirty="0" err="1"/>
              <a:t>avr</a:t>
            </a:r>
            <a:r>
              <a:rPr lang="en-US" altLang="ko-KR" dirty="0"/>
              <a:t>\bin\avrdude.exe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Argument:</a:t>
            </a:r>
          </a:p>
          <a:p>
            <a:r>
              <a:rPr lang="en-US" altLang="ko-KR" dirty="0"/>
              <a:t>-U lfuse:w:0xe6:m -U hfuse:w:0xd9:m -e -v -patmega328p </a:t>
            </a:r>
            <a:r>
              <a:rPr lang="en-US" altLang="ko-KR" dirty="0">
                <a:highlight>
                  <a:srgbClr val="FFFF00"/>
                </a:highlight>
              </a:rPr>
              <a:t>-c stk500v1 -PCOM12</a:t>
            </a:r>
            <a:r>
              <a:rPr lang="en-US" altLang="ko-KR" dirty="0"/>
              <a:t> -b19200 -D -</a:t>
            </a:r>
            <a:r>
              <a:rPr lang="en-US" altLang="ko-KR" dirty="0" err="1"/>
              <a:t>Uflash:w</a:t>
            </a:r>
            <a:r>
              <a:rPr lang="en-US" altLang="ko-KR" dirty="0"/>
              <a:t>:"$(</a:t>
            </a:r>
            <a:r>
              <a:rPr lang="en-US" altLang="ko-KR" dirty="0" err="1"/>
              <a:t>ProjectDir</a:t>
            </a:r>
            <a:r>
              <a:rPr lang="en-US" altLang="ko-KR" dirty="0"/>
              <a:t>)Debug\$(</a:t>
            </a:r>
            <a:r>
              <a:rPr lang="en-US" altLang="ko-KR" dirty="0" err="1"/>
              <a:t>TargetName</a:t>
            </a:r>
            <a:r>
              <a:rPr lang="en-US" altLang="ko-KR" dirty="0"/>
              <a:t>).hex":</a:t>
            </a:r>
            <a:r>
              <a:rPr lang="en-US" altLang="ko-KR" dirty="0" err="1"/>
              <a:t>i</a:t>
            </a:r>
            <a:r>
              <a:rPr lang="en-US" altLang="ko-KR" dirty="0"/>
              <a:t> -C"C:\Program Files (x86)\Arduino\hardware\tools\</a:t>
            </a:r>
            <a:r>
              <a:rPr lang="en-US" altLang="ko-KR" dirty="0" err="1"/>
              <a:t>avr</a:t>
            </a:r>
            <a:r>
              <a:rPr lang="en-US" altLang="ko-KR" dirty="0"/>
              <a:t>\</a:t>
            </a:r>
            <a:r>
              <a:rPr lang="en-US" altLang="ko-KR" dirty="0" err="1"/>
              <a:t>etc</a:t>
            </a:r>
            <a:r>
              <a:rPr lang="en-US" altLang="ko-KR" dirty="0"/>
              <a:t>\</a:t>
            </a:r>
            <a:r>
              <a:rPr lang="en-US" altLang="ko-KR" dirty="0" err="1"/>
              <a:t>avrdude.conf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en-US" altLang="ko-KR" dirty="0"/>
              <a:t>3. Tools </a:t>
            </a:r>
            <a:r>
              <a:rPr lang="ko-KR" altLang="en-US" dirty="0"/>
              <a:t>에서 </a:t>
            </a:r>
            <a:r>
              <a:rPr lang="en-US" altLang="ko-KR" dirty="0"/>
              <a:t>Arduino as ISP</a:t>
            </a:r>
            <a:r>
              <a:rPr lang="ko-KR" altLang="en-US" dirty="0"/>
              <a:t> 명령을 통해 프로그램</a:t>
            </a:r>
            <a:r>
              <a:rPr lang="en-US" altLang="ko-KR" dirty="0"/>
              <a:t>(.HEX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 업로드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0E9F1-61A4-40C6-B16F-8E16C03D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66" y="199369"/>
            <a:ext cx="3652209" cy="3790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4B963F-5925-4117-9600-500F43B1A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75" y="1563063"/>
            <a:ext cx="396295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Arduino ISP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0E9F1-61A4-40C6-B16F-8E16C03D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00" y="1851168"/>
            <a:ext cx="3652209" cy="3790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4B963F-5925-4117-9600-500F43B1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8" y="1851169"/>
            <a:ext cx="3519972" cy="37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201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Exo 2 Semi 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29</cp:revision>
  <dcterms:created xsi:type="dcterms:W3CDTF">2019-03-04T12:13:01Z</dcterms:created>
  <dcterms:modified xsi:type="dcterms:W3CDTF">2022-04-28T08:24:35Z</dcterms:modified>
</cp:coreProperties>
</file>