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chip.com/en-us/tools-resources/develop/microchip-studio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2371504" TargetMode="External"/><Relationship Id="rId2" Type="http://schemas.openxmlformats.org/officeDocument/2006/relationships/hyperlink" Target="https://docs.arduino.cc/built-in-examples/Arduino-isp/ArduinoIS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 err="1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아트멜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스튜디오 설치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</a:t>
            </a:r>
            <a:r>
              <a:rPr lang="en-US" altLang="ko-KR" dirty="0"/>
              <a:t>: </a:t>
            </a:r>
            <a:r>
              <a:rPr lang="ko-KR" altLang="en-US" dirty="0" err="1"/>
              <a:t>아트멜</a:t>
            </a:r>
            <a:r>
              <a:rPr lang="ko-KR" altLang="en-US" dirty="0"/>
              <a:t> 스튜디오 </a:t>
            </a:r>
            <a:r>
              <a:rPr lang="en-US" altLang="ko-KR" dirty="0"/>
              <a:t>6 </a:t>
            </a:r>
            <a:r>
              <a:rPr lang="ko-KR" altLang="en-US" dirty="0"/>
              <a:t>사용 </a:t>
            </a:r>
            <a:r>
              <a:rPr lang="en-US" altLang="ko-KR" dirty="0"/>
              <a:t>BUT</a:t>
            </a:r>
          </a:p>
          <a:p>
            <a:r>
              <a:rPr lang="ko-KR" altLang="en-US" dirty="0"/>
              <a:t>지금은 </a:t>
            </a:r>
            <a:r>
              <a:rPr lang="en-US" altLang="ko-KR" dirty="0"/>
              <a:t>Microchip studio</a:t>
            </a:r>
            <a:r>
              <a:rPr lang="ko-KR" altLang="en-US" dirty="0"/>
              <a:t>로 바뀜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https://www.microchip.com/en-us/tools-resources/develop/microchip-studio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DEE377-6279-4C83-A300-BEEB0039A7ED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35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중국산 </a:t>
            </a:r>
            <a:r>
              <a:rPr lang="en-US" altLang="ko-KR" dirty="0"/>
              <a:t>ISP </a:t>
            </a:r>
            <a:r>
              <a:rPr lang="ko-KR" altLang="en-US" dirty="0"/>
              <a:t>장치</a:t>
            </a:r>
            <a:r>
              <a:rPr lang="en-US" altLang="ko-KR" dirty="0"/>
              <a:t>: https://ko.aliexpress.com/item/1005001621918845.html?spm=a2g0o.productlist.0.0.55e443e4FttcGr&amp;algo_pvid=acd5a1b4-4f7c-438a-86e9-bbcf04401ce5&amp;algo_exp_id=acd5a1b4-4f7c-438a-86e9-bbcf04401ce5-9&amp;pdp_ext_f=%7B%22sku_id%22%3A%2212000016847368619%22%7D&amp;pdp_pi=-1%3B2.45%3B-1%3B1.17%40salePrice%3BUSD%3Bsearch-mainSearch </a:t>
            </a:r>
          </a:p>
          <a:p>
            <a:endParaRPr lang="en-US" altLang="ko-KR" dirty="0"/>
          </a:p>
          <a:p>
            <a:r>
              <a:rPr lang="ko-KR" altLang="en-US" dirty="0" err="1"/>
              <a:t>아두이노를</a:t>
            </a:r>
            <a:r>
              <a:rPr lang="ko-KR" altLang="en-US" dirty="0"/>
              <a:t> </a:t>
            </a:r>
            <a:r>
              <a:rPr lang="en-US" altLang="ko-KR" dirty="0"/>
              <a:t>ISP </a:t>
            </a:r>
            <a:r>
              <a:rPr lang="ko-KR" altLang="en-US" dirty="0"/>
              <a:t>장치로 이용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https://docs.Arduino.cc/built-in-examples/Arduino-isp/ArduinoISP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국산 </a:t>
            </a:r>
            <a:r>
              <a:rPr lang="en-US" altLang="ko-KR" dirty="0"/>
              <a:t>ISP </a:t>
            </a:r>
            <a:r>
              <a:rPr lang="ko-KR" altLang="en-US" dirty="0"/>
              <a:t>장치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3"/>
              </a:rPr>
              <a:t>https://www.devicemart.co.kr/goods/view?no=12371504</a:t>
            </a:r>
            <a:r>
              <a:rPr lang="en-US" altLang="ko-KR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DF64C3-D924-4004-BA71-B2F3C9650F75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17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17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2767929" y="2640166"/>
            <a:ext cx="6656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EMBEDDED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036437"/>
            <a:ext cx="3243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마이크로컨트롤러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15181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메모리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793925"/>
            <a:ext cx="315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ATmega328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67267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프로그래밍 준비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4DBB0C-E4F8-4094-9719-B6625618A7E4}"/>
              </a:ext>
            </a:extLst>
          </p:cNvPr>
          <p:cNvSpPr/>
          <p:nvPr/>
        </p:nvSpPr>
        <p:spPr>
          <a:xfrm>
            <a:off x="6440207" y="4551416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아두이노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15089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02964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390838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167ED5-0639-495E-A39F-D185CC2B7D66}"/>
              </a:ext>
            </a:extLst>
          </p:cNvPr>
          <p:cNvSpPr/>
          <p:nvPr/>
        </p:nvSpPr>
        <p:spPr>
          <a:xfrm>
            <a:off x="5997235" y="4787135"/>
            <a:ext cx="216000" cy="36000"/>
          </a:xfrm>
          <a:prstGeom prst="rect">
            <a:avLst/>
          </a:prstGeom>
          <a:solidFill>
            <a:srgbClr val="00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436588-A621-4530-A4EA-42DCECCCB740}"/>
              </a:ext>
            </a:extLst>
          </p:cNvPr>
          <p:cNvSpPr/>
          <p:nvPr/>
        </p:nvSpPr>
        <p:spPr>
          <a:xfrm>
            <a:off x="5997235" y="5668339"/>
            <a:ext cx="216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3A7829-EBBF-4CB7-8DCE-775F9E2B1AEE}"/>
              </a:ext>
            </a:extLst>
          </p:cNvPr>
          <p:cNvSpPr/>
          <p:nvPr/>
        </p:nvSpPr>
        <p:spPr>
          <a:xfrm>
            <a:off x="6440207" y="5406729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아트멜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스튜디오 설치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 err="1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마이크로컨트롤러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프로세서 </a:t>
            </a:r>
            <a:r>
              <a:rPr lang="en-US" altLang="ko-KR" dirty="0"/>
              <a:t>vs </a:t>
            </a:r>
            <a:r>
              <a:rPr lang="ko-KR" altLang="en-US" dirty="0"/>
              <a:t>컨트롤러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컨트롤러에는 메모리가 포함되어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프로세서 </a:t>
            </a:r>
            <a:r>
              <a:rPr lang="en-US" altLang="ko-KR" dirty="0"/>
              <a:t>+ </a:t>
            </a:r>
            <a:r>
              <a:rPr lang="ko-KR" altLang="en-US" dirty="0"/>
              <a:t>메모리 </a:t>
            </a:r>
            <a:r>
              <a:rPr lang="en-US" altLang="ko-KR" dirty="0"/>
              <a:t>+ </a:t>
            </a:r>
            <a:r>
              <a:rPr lang="ko-KR" altLang="en-US" dirty="0"/>
              <a:t>제어장치 </a:t>
            </a:r>
            <a:r>
              <a:rPr lang="en-US" altLang="ko-KR" dirty="0"/>
              <a:t>-&gt; </a:t>
            </a:r>
            <a:r>
              <a:rPr lang="ko-KR" altLang="en-US" dirty="0"/>
              <a:t>컨트롤러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err="1"/>
              <a:t>마이크로컨트롤러를</a:t>
            </a:r>
            <a:r>
              <a:rPr lang="ko-KR" altLang="en-US" dirty="0"/>
              <a:t> 쓰는 이유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싸니까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제어용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소형화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마이크로컨트롤러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ISP -&gt; </a:t>
            </a:r>
            <a:r>
              <a:rPr lang="ko-KR" altLang="en-US" dirty="0"/>
              <a:t>주로 사용 </a:t>
            </a:r>
            <a:r>
              <a:rPr lang="en-US" altLang="ko-KR" dirty="0"/>
              <a:t>-&gt; </a:t>
            </a:r>
            <a:r>
              <a:rPr lang="ko-KR" altLang="en-US" dirty="0"/>
              <a:t>받으러 다음주에 오시길</a:t>
            </a:r>
            <a:r>
              <a:rPr lang="en-US" altLang="ko-KR" dirty="0"/>
              <a:t>…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시리얼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87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endParaRPr lang="en-US" altLang="ko-KR" dirty="0"/>
          </a:p>
          <a:p>
            <a:r>
              <a:rPr lang="en-US" altLang="ko-KR" dirty="0"/>
              <a:t>Memory </a:t>
            </a:r>
            <a:r>
              <a:rPr lang="ko-KR" altLang="en-US" dirty="0"/>
              <a:t>하나에 프로그램 </a:t>
            </a:r>
            <a:r>
              <a:rPr lang="en-US" altLang="ko-KR" dirty="0"/>
              <a:t>+ </a:t>
            </a:r>
            <a:r>
              <a:rPr lang="ko-KR" altLang="en-US" dirty="0"/>
              <a:t>데이터 다 저장</a:t>
            </a:r>
            <a:endParaRPr lang="en-US" altLang="ko-KR" dirty="0"/>
          </a:p>
          <a:p>
            <a:r>
              <a:rPr lang="en-US" altLang="ko-KR" dirty="0"/>
              <a:t>CPU &lt;-&gt; Memory</a:t>
            </a:r>
          </a:p>
          <a:p>
            <a:endParaRPr lang="en-US" altLang="ko-KR" dirty="0"/>
          </a:p>
          <a:p>
            <a:r>
              <a:rPr lang="ko-KR" altLang="en-US" dirty="0"/>
              <a:t>하버드 구조</a:t>
            </a:r>
            <a:endParaRPr lang="en-US" altLang="ko-KR" dirty="0"/>
          </a:p>
          <a:p>
            <a:r>
              <a:rPr lang="en-US" altLang="ko-KR" dirty="0"/>
              <a:t>PM &lt;-&gt; CPU &lt;-&gt; DM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CB14-B27B-49FE-A5E1-FF708E157CCF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ATmega328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979714" y="1851169"/>
            <a:ext cx="102325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128 - 328: </a:t>
            </a:r>
            <a:r>
              <a:rPr lang="ko-KR" altLang="en-US" dirty="0"/>
              <a:t>핀 개수도 차이</a:t>
            </a:r>
            <a:endParaRPr lang="en-US" altLang="ko-KR" dirty="0"/>
          </a:p>
          <a:p>
            <a:r>
              <a:rPr lang="en-US" altLang="ko-KR" dirty="0"/>
              <a:t>168 - 328: </a:t>
            </a:r>
            <a:r>
              <a:rPr lang="ko-KR" altLang="en-US" dirty="0"/>
              <a:t>메모리 크기 차이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RISC – CISC</a:t>
            </a:r>
          </a:p>
          <a:p>
            <a:r>
              <a:rPr lang="en-US" altLang="ko-KR" dirty="0"/>
              <a:t>CISC: </a:t>
            </a:r>
            <a:r>
              <a:rPr lang="ko-KR" altLang="en-US" dirty="0"/>
              <a:t>복잡한 동작 수행하는 명령어도 있음 </a:t>
            </a:r>
            <a:r>
              <a:rPr lang="en-US" altLang="ko-KR" dirty="0"/>
              <a:t>– Intel -&gt; RISC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RISC: </a:t>
            </a:r>
            <a:r>
              <a:rPr lang="ko-KR" altLang="en-US" dirty="0"/>
              <a:t>단순 동작 명령어의 조합으로 복잡한 동작 수행 </a:t>
            </a:r>
            <a:r>
              <a:rPr lang="en-US" altLang="ko-KR" dirty="0"/>
              <a:t>– ARM</a:t>
            </a:r>
          </a:p>
          <a:p>
            <a:endParaRPr lang="en-US" altLang="ko-KR" dirty="0"/>
          </a:p>
          <a:p>
            <a:r>
              <a:rPr lang="en-US" altLang="ko-KR" dirty="0"/>
              <a:t>ATmega328</a:t>
            </a:r>
            <a:r>
              <a:rPr lang="ko-KR" altLang="en-US" dirty="0"/>
              <a:t>의 핀</a:t>
            </a:r>
            <a:endParaRPr lang="en-US" altLang="ko-KR" dirty="0"/>
          </a:p>
          <a:p>
            <a:r>
              <a:rPr lang="en-US" altLang="ko-KR" dirty="0" err="1"/>
              <a:t>PBn</a:t>
            </a:r>
            <a:r>
              <a:rPr lang="en-US" altLang="ko-KR" dirty="0"/>
              <a:t>, </a:t>
            </a:r>
            <a:r>
              <a:rPr lang="en-US" altLang="ko-KR" dirty="0" err="1"/>
              <a:t>PCn</a:t>
            </a:r>
            <a:r>
              <a:rPr lang="en-US" altLang="ko-KR" dirty="0"/>
              <a:t>, </a:t>
            </a:r>
            <a:r>
              <a:rPr lang="en-US" altLang="ko-KR" dirty="0" err="1"/>
              <a:t>PDn</a:t>
            </a:r>
            <a:r>
              <a:rPr lang="en-US" altLang="ko-KR" dirty="0"/>
              <a:t>: GPIO</a:t>
            </a:r>
          </a:p>
          <a:p>
            <a:r>
              <a:rPr lang="en-US" altLang="ko-KR" dirty="0" err="1"/>
              <a:t>INTm</a:t>
            </a:r>
            <a:r>
              <a:rPr lang="en-US" altLang="ko-KR" dirty="0"/>
              <a:t>: </a:t>
            </a:r>
            <a:r>
              <a:rPr lang="ko-KR" altLang="en-US" dirty="0"/>
              <a:t>인터럽트</a:t>
            </a:r>
            <a:endParaRPr lang="en-US" altLang="ko-KR" dirty="0"/>
          </a:p>
          <a:p>
            <a:r>
              <a:rPr lang="en-US" altLang="ko-KR" dirty="0" err="1"/>
              <a:t>ADCn</a:t>
            </a:r>
            <a:r>
              <a:rPr lang="en-US" altLang="ko-KR" dirty="0"/>
              <a:t>: </a:t>
            </a:r>
            <a:r>
              <a:rPr lang="ko-KR" altLang="en-US" dirty="0"/>
              <a:t>아날로그 디지털 컨버터</a:t>
            </a:r>
            <a:endParaRPr lang="en-US" altLang="ko-KR" dirty="0"/>
          </a:p>
          <a:p>
            <a:r>
              <a:rPr lang="en-US" altLang="ko-KR" dirty="0"/>
              <a:t>Tn: </a:t>
            </a:r>
            <a:r>
              <a:rPr lang="ko-KR" altLang="en-US" dirty="0"/>
              <a:t>타이머</a:t>
            </a:r>
            <a:endParaRPr lang="en-US" altLang="ko-KR" dirty="0"/>
          </a:p>
          <a:p>
            <a:r>
              <a:rPr lang="en-US" altLang="ko-KR" dirty="0"/>
              <a:t>RXD, TXD: UART</a:t>
            </a:r>
            <a:r>
              <a:rPr lang="ko-KR" altLang="en-US" dirty="0"/>
              <a:t> 시리얼 통신</a:t>
            </a:r>
            <a:endParaRPr lang="en-US" altLang="ko-KR" dirty="0"/>
          </a:p>
          <a:p>
            <a:r>
              <a:rPr lang="en-US" altLang="ko-KR" dirty="0"/>
              <a:t>SCK, MISO, MOSI, SS: SPI </a:t>
            </a:r>
            <a:r>
              <a:rPr lang="ko-KR" altLang="en-US" dirty="0"/>
              <a:t>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레지스터 설정을 이용하여 핀의 용도 결정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C56DAE-1512-4CD7-92C3-AD633BFACC6D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76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ATmega328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레지스터</a:t>
            </a:r>
            <a:r>
              <a:rPr lang="en-US" altLang="ko-KR" dirty="0"/>
              <a:t>: </a:t>
            </a:r>
            <a:r>
              <a:rPr lang="ko-KR" altLang="en-US" dirty="0"/>
              <a:t>이름이 정해지고 정해진 목적으로만 사용할 수 있는 변수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범용 레지스터</a:t>
            </a:r>
            <a:endParaRPr lang="en-US" altLang="ko-KR" dirty="0"/>
          </a:p>
          <a:p>
            <a:pPr lvl="1"/>
            <a:r>
              <a:rPr lang="ko-KR" altLang="en-US" dirty="0"/>
              <a:t>피연산자나 계산 결과를 임시로 저장하는 레지스터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전용 레지스터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입출력 레지스터</a:t>
            </a:r>
            <a:endParaRPr lang="en-US" altLang="ko-KR" dirty="0"/>
          </a:p>
          <a:p>
            <a:pPr lvl="2"/>
            <a:r>
              <a:rPr lang="ko-KR" altLang="en-US" dirty="0"/>
              <a:t>데이터 교환을 위해 입출력에 사용되는 레지스터</a:t>
            </a:r>
            <a:endParaRPr lang="en-US" altLang="ko-KR" dirty="0"/>
          </a:p>
          <a:p>
            <a:pPr lvl="2"/>
            <a:r>
              <a:rPr lang="en-US" altLang="ko-KR" dirty="0"/>
              <a:t>- 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선택 레지스터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출력 값 레지스터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인터럽트 제어 레지스터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타이머 제어 레지스터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등등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1F7DBC-3C50-46C1-930E-F1767D4C7204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40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준비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하드웨어</a:t>
            </a:r>
            <a:endParaRPr lang="en-US" altLang="ko-KR" dirty="0"/>
          </a:p>
          <a:p>
            <a:r>
              <a:rPr lang="ko-KR" altLang="en-US" dirty="0"/>
              <a:t>임시 회로 만드는 법을 알려줌</a:t>
            </a:r>
            <a:r>
              <a:rPr lang="en-US" altLang="ko-KR" dirty="0"/>
              <a:t> - </a:t>
            </a:r>
            <a:r>
              <a:rPr lang="ko-KR" altLang="en-US" dirty="0"/>
              <a:t>필요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소프트웨어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아두이노 </a:t>
            </a:r>
            <a:r>
              <a:rPr lang="en-US" altLang="ko-KR" dirty="0"/>
              <a:t>IDE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아트멜</a:t>
            </a:r>
            <a:r>
              <a:rPr lang="ko-KR" altLang="en-US" dirty="0"/>
              <a:t> </a:t>
            </a:r>
            <a:r>
              <a:rPr lang="en-US" altLang="ko-KR" dirty="0"/>
              <a:t>– add-on </a:t>
            </a:r>
            <a:r>
              <a:rPr lang="ko-KR" altLang="en-US" dirty="0"/>
              <a:t>설치를 통해 아두이노 스타일 작성 가능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192FB2-5508-4C34-950F-A52BB15F2F29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 프로그래밍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</a:t>
            </a:r>
            <a:r>
              <a:rPr lang="en-US" altLang="ko-KR" dirty="0"/>
              <a:t>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B65DE-C430-45E1-847D-575414CCA7E2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99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404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Exo 2 Semi 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황찬욱</cp:lastModifiedBy>
  <cp:revision>24</cp:revision>
  <dcterms:created xsi:type="dcterms:W3CDTF">2019-03-04T12:13:01Z</dcterms:created>
  <dcterms:modified xsi:type="dcterms:W3CDTF">2022-04-17T08:58:56Z</dcterms:modified>
</cp:coreProperties>
</file>