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3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2D86"/>
    <a:srgbClr val="003FBC"/>
    <a:srgbClr val="0C58EF"/>
    <a:srgbClr val="3C79F2"/>
    <a:srgbClr val="739FF6"/>
    <a:srgbClr val="FFFFFF"/>
    <a:srgbClr val="3876F2"/>
    <a:srgbClr val="004FEE"/>
    <a:srgbClr val="426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8" autoAdjust="0"/>
    <p:restoredTop sz="93962" autoAdjust="0"/>
  </p:normalViewPr>
  <p:slideViewPr>
    <p:cSldViewPr snapToGrid="0">
      <p:cViewPr varScale="1">
        <p:scale>
          <a:sx n="83" d="100"/>
          <a:sy n="83" d="100"/>
        </p:scale>
        <p:origin x="59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미현" userId="f127460c-87ff-4652-97ef-dcfe9341f607" providerId="ADAL" clId="{76FAEF98-49A4-4D00-A633-905C5AAFE966}"/>
    <pc:docChg chg="modSld">
      <pc:chgData name="이미현" userId="f127460c-87ff-4652-97ef-dcfe9341f607" providerId="ADAL" clId="{76FAEF98-49A4-4D00-A633-905C5AAFE966}" dt="2019-04-30T14:21:50.934" v="9" actId="14100"/>
      <pc:docMkLst>
        <pc:docMk/>
      </pc:docMkLst>
      <pc:sldChg chg="modSp">
        <pc:chgData name="이미현" userId="f127460c-87ff-4652-97ef-dcfe9341f607" providerId="ADAL" clId="{76FAEF98-49A4-4D00-A633-905C5AAFE966}" dt="2019-04-30T14:21:50.934" v="9" actId="14100"/>
        <pc:sldMkLst>
          <pc:docMk/>
          <pc:sldMk cId="1497620451" sldId="262"/>
        </pc:sldMkLst>
        <pc:spChg chg="mod">
          <ac:chgData name="이미현" userId="f127460c-87ff-4652-97ef-dcfe9341f607" providerId="ADAL" clId="{76FAEF98-49A4-4D00-A633-905C5AAFE966}" dt="2019-04-30T14:21:50.934" v="9" actId="14100"/>
          <ac:spMkLst>
            <pc:docMk/>
            <pc:sldMk cId="1497620451" sldId="262"/>
            <ac:spMk id="9" creationId="{EA456E9B-B6EF-408C-9190-18C008039C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F1F6-B585-42BA-AA60-3707CD661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EF2DE-AE56-4EEB-8FF0-D154A829A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85528-3439-4182-9F3A-AC03BEE9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4CFAF-E33C-4446-934B-B768FAE5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49EC1-19B5-4955-8D9A-8D1F1AA7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6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4308-4AE4-4F12-AF06-27F8BDC5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C5633-7B29-4C50-BAD2-7FD68DAFD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C7566-CE4C-4206-A09A-36EFB82E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48AAF-7D3B-4D61-8ADA-2569CAF8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07E0E-5B73-4B44-8A0C-E90DF68A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2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0CEB55-F49D-4FC3-B6EC-8352046F5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190F5-E040-4C2B-94A5-84EC47BFD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98FD3-B888-4AE3-BD6D-B50D4522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D9630-591D-43B0-A2F7-C3E6F01B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03017-A3F5-41E8-8F27-DACC572D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7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2091-6A16-432B-8475-A65B4561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B8F32-D8A6-4836-BA4B-405E97AF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B2B8E-CFEE-45B4-B288-B5003521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C7F6D-5167-4418-AD31-31EE952F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BC0B5-9D20-485D-B3CC-E5E2130F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1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AB0D-039D-4812-9AC2-F2D3840F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D75EE-6638-4848-AD39-106B5C59F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5D080-A4C0-4A15-B730-87FA9B4D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8BB75-F3E8-4345-9DE1-FA67FFAF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C53F6-BEFC-4C02-A864-FE39AAE5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6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294E3-1FCB-4DFE-9C34-5E21946C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821D4-B58A-4DF5-AAAF-F9F2D46B1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BDE3F-4A8E-441E-AA2A-F202D066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5F762-2D1A-4CE6-8BE6-954859A7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09D95-5C9D-4B84-B690-37F283E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8E951-B05B-4A18-88CC-3F3DBEAD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0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924F9-C9E1-4A45-9542-25A7F5FF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C5C9F-1BC3-41BE-9485-24C99142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06AE8-4285-4EB5-BA5B-0F4A14EE5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4091C5-8812-4DBD-87C6-650CBEF1D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7F96A0-5503-49B6-8ABD-2C8FEF63E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D581A-757D-4C3D-A46F-927A24FC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13E068-3D4D-4728-88EC-1BFCFFB3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68930A-77D6-4F3C-B2AC-6216ACB4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A783B-FC60-413C-8AFF-45DABD30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4BB095-ECAC-49D9-97E6-0CA03AE0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F104B0-37B7-42C9-A9A5-EFF66F5F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9A77E-63DA-4183-9355-F8045F9E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6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4410A0-16D2-4AB8-969A-BED8940A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E40F3A-C2B3-4321-B16A-85DCDBCA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F3507-8E88-48F4-98A6-6D9E1237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3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3A310-13B0-4172-B318-00469190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5F0-34CA-422D-B528-3CA5FC63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86287-786F-4079-A007-8B5FBFB20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C599A-B145-40F9-8ED8-B2124C76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34208A-277C-4CA5-8DBC-B4342ADE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41D13-A47A-42B8-9193-0D4334D8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3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FEF22-2F1F-4CEE-B488-1CC2D02C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4C015C-5C6E-4F46-A820-6BC2D0D12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73E9D1-44F6-4A08-8E8B-AB3F4549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988DC-C522-47F7-BDC1-8C914B73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BE632-ECF0-463B-B421-367066CE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81BC6-FB70-4E57-9D53-9BEA9822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3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>
                <a:lumMod val="0"/>
                <a:lumOff val="100000"/>
              </a:schemeClr>
            </a:gs>
            <a:gs pos="87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631D9B-A5FA-460C-8C92-717E5EBD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416E9-EE74-4EB4-AA40-DC89F68C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CDB24-6F79-461C-8BA5-0387559DE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C624-1F8B-48E9-891F-11904843088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4D41D-FC9F-48F4-8421-AD5EACF9D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3FDF1-347B-49A4-902E-28926646D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7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rduino.cc/built-in-examples/arduino-isp/ArduinoISP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6">
            <a:extLst>
              <a:ext uri="{FF2B5EF4-FFF2-40B4-BE49-F238E27FC236}">
                <a16:creationId xmlns:a16="http://schemas.microsoft.com/office/drawing/2014/main" id="{E5B74159-C33E-4ADD-8C0A-5E5072FC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71" r="10871"/>
          <a:stretch>
            <a:fillRect/>
          </a:stretch>
        </p:blipFill>
        <p:spPr>
          <a:xfrm>
            <a:off x="-1" y="-23492"/>
            <a:ext cx="12192000" cy="6857107"/>
          </a:xfrm>
          <a:prstGeom prst="rect">
            <a:avLst/>
          </a:prstGeom>
        </p:spPr>
      </p:pic>
      <p:sp>
        <p:nvSpPr>
          <p:cNvPr id="9" name="Rectangle 15">
            <a:extLst>
              <a:ext uri="{FF2B5EF4-FFF2-40B4-BE49-F238E27FC236}">
                <a16:creationId xmlns:a16="http://schemas.microsoft.com/office/drawing/2014/main" id="{EA456E9B-B6EF-408C-9190-18C008039CFE}"/>
              </a:ext>
            </a:extLst>
          </p:cNvPr>
          <p:cNvSpPr/>
          <p:nvPr/>
        </p:nvSpPr>
        <p:spPr>
          <a:xfrm>
            <a:off x="-2" y="-19049"/>
            <a:ext cx="12192001" cy="6877049"/>
          </a:xfrm>
          <a:prstGeom prst="rect">
            <a:avLst/>
          </a:prstGeom>
          <a:gradFill flip="none" rotWithShape="1">
            <a:gsLst>
              <a:gs pos="33000">
                <a:schemeClr val="accent1">
                  <a:lumMod val="75000"/>
                  <a:alpha val="84000"/>
                </a:schemeClr>
              </a:gs>
              <a:gs pos="100000">
                <a:schemeClr val="accent2">
                  <a:alpha val="84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088969" y="1967851"/>
            <a:ext cx="4014056" cy="2836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088969" y="2083968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088969" y="4306292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학   회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7" y="2744640"/>
            <a:ext cx="4814591" cy="136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4088972" y="2595632"/>
            <a:ext cx="4014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S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I</a:t>
            </a:r>
            <a:r>
              <a:rPr lang="en-US" altLang="ko-KR" sz="9600" b="1" i="1" spc="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O R</a:t>
            </a:r>
            <a:endParaRPr lang="ko-KR" altLang="en-US" sz="9600" b="1" i="1" spc="-100" dirty="0">
              <a:solidFill>
                <a:schemeClr val="bg1"/>
              </a:solidFill>
              <a:latin typeface="Exo 2 Semi Bold" panose="00000700000000000000" pitchFamily="50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62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24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  차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3024832" y="2640166"/>
            <a:ext cx="6142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-100">
                <a:solidFill>
                  <a:srgbClr val="003FBC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EMBEDDED</a:t>
            </a:r>
            <a:endParaRPr lang="ko-KR" altLang="en-US" sz="9600" b="1" i="1" spc="-100" dirty="0">
              <a:solidFill>
                <a:srgbClr val="003FBC"/>
              </a:solidFill>
              <a:latin typeface="Exo 2 Semi Bold" panose="00000700000000000000" pitchFamily="50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31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7AC792-8AC8-4B50-A104-5F5611E196B8}"/>
              </a:ext>
            </a:extLst>
          </p:cNvPr>
          <p:cNvSpPr/>
          <p:nvPr/>
        </p:nvSpPr>
        <p:spPr>
          <a:xfrm>
            <a:off x="6440207" y="1036437"/>
            <a:ext cx="3243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Arduino ISP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AB5717-7732-4F09-A0D5-CCF49D17012B}"/>
              </a:ext>
            </a:extLst>
          </p:cNvPr>
          <p:cNvSpPr/>
          <p:nvPr/>
        </p:nvSpPr>
        <p:spPr>
          <a:xfrm>
            <a:off x="6440207" y="1915181"/>
            <a:ext cx="3609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HelloWorld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E21E35-5BD7-4A82-B5F3-065EF06EE424}"/>
              </a:ext>
            </a:extLst>
          </p:cNvPr>
          <p:cNvSpPr/>
          <p:nvPr/>
        </p:nvSpPr>
        <p:spPr>
          <a:xfrm>
            <a:off x="6440207" y="2793925"/>
            <a:ext cx="3713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프로그램의 기본 구조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1491-78F8-493F-9AFC-F2CCBFB5AC33}"/>
              </a:ext>
            </a:extLst>
          </p:cNvPr>
          <p:cNvSpPr/>
          <p:nvPr/>
        </p:nvSpPr>
        <p:spPr>
          <a:xfrm>
            <a:off x="6440207" y="3672671"/>
            <a:ext cx="3522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…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4DBB0C-E4F8-4094-9719-B6625618A7E4}"/>
              </a:ext>
            </a:extLst>
          </p:cNvPr>
          <p:cNvSpPr/>
          <p:nvPr/>
        </p:nvSpPr>
        <p:spPr>
          <a:xfrm>
            <a:off x="6440207" y="4551416"/>
            <a:ext cx="3713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…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D04A27-E2C6-435F-88F2-06635913C541}"/>
              </a:ext>
            </a:extLst>
          </p:cNvPr>
          <p:cNvSpPr/>
          <p:nvPr/>
        </p:nvSpPr>
        <p:spPr>
          <a:xfrm>
            <a:off x="5997235" y="1272155"/>
            <a:ext cx="216000" cy="36000"/>
          </a:xfrm>
          <a:prstGeom prst="rect">
            <a:avLst/>
          </a:prstGeom>
          <a:solidFill>
            <a:srgbClr val="739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F267AA-2D16-44FD-8B94-69ADCF1A7EB0}"/>
              </a:ext>
            </a:extLst>
          </p:cNvPr>
          <p:cNvSpPr/>
          <p:nvPr/>
        </p:nvSpPr>
        <p:spPr>
          <a:xfrm>
            <a:off x="5997235" y="2150899"/>
            <a:ext cx="216000" cy="36000"/>
          </a:xfrm>
          <a:prstGeom prst="rect">
            <a:avLst/>
          </a:prstGeom>
          <a:solidFill>
            <a:srgbClr val="3C7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DEABEC-9712-4E8A-833E-E1200230C0DE}"/>
              </a:ext>
            </a:extLst>
          </p:cNvPr>
          <p:cNvSpPr/>
          <p:nvPr/>
        </p:nvSpPr>
        <p:spPr>
          <a:xfrm>
            <a:off x="5997235" y="3029644"/>
            <a:ext cx="216000" cy="36000"/>
          </a:xfrm>
          <a:prstGeom prst="rect">
            <a:avLst/>
          </a:prstGeom>
          <a:solidFill>
            <a:srgbClr val="0C5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6D9135-1598-493C-B654-B57C9912BCA3}"/>
              </a:ext>
            </a:extLst>
          </p:cNvPr>
          <p:cNvSpPr/>
          <p:nvPr/>
        </p:nvSpPr>
        <p:spPr>
          <a:xfrm>
            <a:off x="5997235" y="3908389"/>
            <a:ext cx="216000" cy="36000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167ED5-0639-495E-A39F-D185CC2B7D66}"/>
              </a:ext>
            </a:extLst>
          </p:cNvPr>
          <p:cNvSpPr/>
          <p:nvPr/>
        </p:nvSpPr>
        <p:spPr>
          <a:xfrm>
            <a:off x="5997235" y="4787135"/>
            <a:ext cx="216000" cy="36000"/>
          </a:xfrm>
          <a:prstGeom prst="rect">
            <a:avLst/>
          </a:prstGeom>
          <a:solidFill>
            <a:srgbClr val="00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436588-A621-4530-A4EA-42DCECCCB740}"/>
              </a:ext>
            </a:extLst>
          </p:cNvPr>
          <p:cNvSpPr/>
          <p:nvPr/>
        </p:nvSpPr>
        <p:spPr>
          <a:xfrm>
            <a:off x="5997235" y="5668339"/>
            <a:ext cx="2160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DEBD9F-BD21-4917-A2FC-8C351601751B}"/>
              </a:ext>
            </a:extLst>
          </p:cNvPr>
          <p:cNvSpPr txBox="1"/>
          <p:nvPr/>
        </p:nvSpPr>
        <p:spPr>
          <a:xfrm>
            <a:off x="2909117" y="1036438"/>
            <a:ext cx="225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ko-KR" altLang="en-US" sz="4800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31B36D-1D35-43CF-B9A4-9AA9CD798C2B}"/>
              </a:ext>
            </a:extLst>
          </p:cNvPr>
          <p:cNvCxnSpPr>
            <a:cxnSpLocks/>
          </p:cNvCxnSpPr>
          <p:nvPr/>
        </p:nvCxnSpPr>
        <p:spPr>
          <a:xfrm>
            <a:off x="5247233" y="1036437"/>
            <a:ext cx="29835" cy="4926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A5E13B-4ADC-4C81-95A8-65A8C7BE519F}"/>
              </a:ext>
            </a:extLst>
          </p:cNvPr>
          <p:cNvSpPr/>
          <p:nvPr/>
        </p:nvSpPr>
        <p:spPr>
          <a:xfrm>
            <a:off x="6440207" y="5406729"/>
            <a:ext cx="3713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6432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Arduino ISP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979714" y="2094739"/>
            <a:ext cx="102325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우선 </a:t>
            </a:r>
            <a:r>
              <a:rPr lang="en-US" altLang="ko-KR" dirty="0"/>
              <a:t>ISP</a:t>
            </a:r>
            <a:r>
              <a:rPr lang="ko-KR" altLang="en-US" dirty="0"/>
              <a:t>로 사용할 </a:t>
            </a:r>
            <a:r>
              <a:rPr lang="ko-KR" altLang="en-US" dirty="0" err="1"/>
              <a:t>아두이노에</a:t>
            </a:r>
            <a:r>
              <a:rPr lang="en-US" altLang="ko-KR" dirty="0"/>
              <a:t> </a:t>
            </a:r>
            <a:r>
              <a:rPr lang="en-US" altLang="ko-KR" dirty="0" err="1"/>
              <a:t>ArduinoISP</a:t>
            </a:r>
            <a:r>
              <a:rPr lang="ko-KR" altLang="en-US" dirty="0"/>
              <a:t> 프로그램을 업로드해줌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2"/>
              </a:rPr>
              <a:t>https://docs.arduino.cc/built-in-examples/arduino-isp/ArduinoISP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Microchip Studio</a:t>
            </a:r>
            <a:r>
              <a:rPr lang="ko-KR" altLang="en-US" dirty="0"/>
              <a:t>에서 </a:t>
            </a:r>
            <a:r>
              <a:rPr lang="en-US" altLang="ko-KR" dirty="0"/>
              <a:t>External Tools</a:t>
            </a:r>
            <a:r>
              <a:rPr lang="ko-KR" altLang="en-US" dirty="0"/>
              <a:t>를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Command: Avrdude.exe</a:t>
            </a:r>
            <a:r>
              <a:rPr lang="ko-KR" altLang="en-US" dirty="0"/>
              <a:t>의 경로로 설정</a:t>
            </a:r>
            <a:endParaRPr lang="en-US" altLang="ko-KR" dirty="0"/>
          </a:p>
          <a:p>
            <a:r>
              <a:rPr lang="en-US" altLang="ko-KR" dirty="0"/>
              <a:t>C:\Program Files (x86)\Arduino\hardware\tools\</a:t>
            </a:r>
            <a:r>
              <a:rPr lang="en-US" altLang="ko-KR" dirty="0" err="1"/>
              <a:t>avr</a:t>
            </a:r>
            <a:r>
              <a:rPr lang="en-US" altLang="ko-KR" dirty="0"/>
              <a:t>\bin\avrdude.exe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Argument:</a:t>
            </a:r>
          </a:p>
          <a:p>
            <a:r>
              <a:rPr lang="en-US" altLang="ko-KR" dirty="0"/>
              <a:t>-U lfuse:w:0xe6:m -U hfuse:w:0xd9:m -e -v -patmega328p </a:t>
            </a:r>
            <a:r>
              <a:rPr lang="en-US" altLang="ko-KR" dirty="0">
                <a:highlight>
                  <a:srgbClr val="FFFF00"/>
                </a:highlight>
              </a:rPr>
              <a:t>-c stk500v1 -PCOM12</a:t>
            </a:r>
            <a:r>
              <a:rPr lang="en-US" altLang="ko-KR" dirty="0"/>
              <a:t> -b19200 -D -</a:t>
            </a:r>
            <a:r>
              <a:rPr lang="en-US" altLang="ko-KR" dirty="0" err="1"/>
              <a:t>Uflash:w</a:t>
            </a:r>
            <a:r>
              <a:rPr lang="en-US" altLang="ko-KR" dirty="0"/>
              <a:t>:"$(</a:t>
            </a:r>
            <a:r>
              <a:rPr lang="en-US" altLang="ko-KR" dirty="0" err="1"/>
              <a:t>ProjectDir</a:t>
            </a:r>
            <a:r>
              <a:rPr lang="en-US" altLang="ko-KR" dirty="0"/>
              <a:t>)Debug\$(</a:t>
            </a:r>
            <a:r>
              <a:rPr lang="en-US" altLang="ko-KR" dirty="0" err="1"/>
              <a:t>TargetName</a:t>
            </a:r>
            <a:r>
              <a:rPr lang="en-US" altLang="ko-KR" dirty="0"/>
              <a:t>).hex":</a:t>
            </a:r>
            <a:r>
              <a:rPr lang="en-US" altLang="ko-KR" dirty="0" err="1"/>
              <a:t>i</a:t>
            </a:r>
            <a:r>
              <a:rPr lang="en-US" altLang="ko-KR" dirty="0"/>
              <a:t> -C"C:\Program Files (x86)\Arduino\hardware\tools\</a:t>
            </a:r>
            <a:r>
              <a:rPr lang="en-US" altLang="ko-KR" dirty="0" err="1"/>
              <a:t>avr</a:t>
            </a:r>
            <a:r>
              <a:rPr lang="en-US" altLang="ko-KR" dirty="0"/>
              <a:t>\</a:t>
            </a:r>
            <a:r>
              <a:rPr lang="en-US" altLang="ko-KR" dirty="0" err="1"/>
              <a:t>etc</a:t>
            </a:r>
            <a:r>
              <a:rPr lang="en-US" altLang="ko-KR" dirty="0"/>
              <a:t>\</a:t>
            </a:r>
            <a:r>
              <a:rPr lang="en-US" altLang="ko-KR" dirty="0" err="1"/>
              <a:t>avrdude.conf</a:t>
            </a:r>
            <a:r>
              <a:rPr lang="en-US" altLang="ko-KR" dirty="0"/>
              <a:t>“</a:t>
            </a:r>
          </a:p>
          <a:p>
            <a:endParaRPr lang="en-US" altLang="ko-KR" dirty="0"/>
          </a:p>
          <a:p>
            <a:r>
              <a:rPr lang="en-US" altLang="ko-KR" dirty="0"/>
              <a:t>3. Tools </a:t>
            </a:r>
            <a:r>
              <a:rPr lang="ko-KR" altLang="en-US" dirty="0"/>
              <a:t>에서 </a:t>
            </a:r>
            <a:r>
              <a:rPr lang="en-US" altLang="ko-KR" dirty="0"/>
              <a:t>Arduino as ISP</a:t>
            </a:r>
            <a:r>
              <a:rPr lang="ko-KR" altLang="en-US" dirty="0"/>
              <a:t> 명령을 통해 프로그램</a:t>
            </a:r>
            <a:r>
              <a:rPr lang="en-US" altLang="ko-KR" dirty="0"/>
              <a:t>(.HEX 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 업로드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874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Arduino ISP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C0E9F1-61A4-40C6-B16F-8E16C03DA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00" y="1851168"/>
            <a:ext cx="3652209" cy="37907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4B963F-5925-4117-9600-500F43B1A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318" y="1851169"/>
            <a:ext cx="3519972" cy="379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3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724A2C-BAFA-4E1A-B75F-E19E5907DB55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05B8C4-49A4-4BA4-9C4C-E06101725B27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62AD7-6233-4025-9B32-2AC8C42DA8D3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동   아   리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29D8C6-DD35-4B0F-AB03-4A6DD51A7BE7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EC87B-9DA2-48B3-8E90-994C7707F1CD}"/>
              </a:ext>
            </a:extLst>
          </p:cNvPr>
          <p:cNvSpPr txBox="1"/>
          <p:nvPr/>
        </p:nvSpPr>
        <p:spPr>
          <a:xfrm>
            <a:off x="0" y="264417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rgbClr val="003FBC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Thank You</a:t>
            </a:r>
            <a:endParaRPr lang="ko-KR" altLang="en-US" sz="9600" b="1" i="1" spc="-100" dirty="0">
              <a:solidFill>
                <a:srgbClr val="003FBC"/>
              </a:solidFill>
              <a:latin typeface="Exo 2 Semi Bold" panose="00000700000000000000" pitchFamily="50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65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201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Exo 2 Semi Bold</vt:lpstr>
      <vt:lpstr>나눔스퀘어</vt:lpstr>
      <vt:lpstr>나눔스퀘어 Bold</vt:lpstr>
      <vt:lpstr>나눔스퀘어 Light</vt:lpstr>
      <vt:lpstr>나눔스퀘어라운드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선지 김</dc:creator>
  <cp:lastModifiedBy>황찬욱</cp:lastModifiedBy>
  <cp:revision>30</cp:revision>
  <dcterms:created xsi:type="dcterms:W3CDTF">2019-03-04T12:13:01Z</dcterms:created>
  <dcterms:modified xsi:type="dcterms:W3CDTF">2022-04-28T08:32:11Z</dcterms:modified>
</cp:coreProperties>
</file>