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56" r:id="rId3"/>
    <p:sldId id="258" r:id="rId4"/>
    <p:sldId id="259" r:id="rId5"/>
    <p:sldId id="264" r:id="rId6"/>
    <p:sldId id="265" r:id="rId7"/>
    <p:sldId id="266" r:id="rId8"/>
    <p:sldId id="263" r:id="rId9"/>
    <p:sldId id="267" r:id="rId10"/>
    <p:sldId id="269" r:id="rId11"/>
    <p:sldId id="275" r:id="rId12"/>
    <p:sldId id="276" r:id="rId13"/>
    <p:sldId id="277" r:id="rId14"/>
    <p:sldId id="278" r:id="rId15"/>
    <p:sldId id="268" r:id="rId16"/>
    <p:sldId id="270" r:id="rId17"/>
    <p:sldId id="274" r:id="rId18"/>
    <p:sldId id="271" r:id="rId19"/>
    <p:sldId id="272" r:id="rId20"/>
    <p:sldId id="273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3962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713EB-9A86-4C51-805B-704856C9D29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7686-35AA-49EB-9903-C4F7328F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1865-8E73-4523-8510-5C5B2008A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UART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4B23E-D434-4C66-B2DF-37AD7C25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678581"/>
            <a:ext cx="5072536" cy="4980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C04CEA-2B72-4410-ABA4-975C9FB1085A}"/>
              </a:ext>
            </a:extLst>
          </p:cNvPr>
          <p:cNvSpPr/>
          <p:nvPr/>
        </p:nvSpPr>
        <p:spPr>
          <a:xfrm>
            <a:off x="3933824" y="3429000"/>
            <a:ext cx="4733926" cy="8953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3B2E3-F8D8-49BF-819A-53B01BD134DB}"/>
              </a:ext>
            </a:extLst>
          </p:cNvPr>
          <p:cNvSpPr/>
          <p:nvPr/>
        </p:nvSpPr>
        <p:spPr>
          <a:xfrm>
            <a:off x="3933824" y="4368940"/>
            <a:ext cx="4667251" cy="13365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59BCC0-D62D-4D40-8BE5-4CE1FAFB9500}"/>
              </a:ext>
            </a:extLst>
          </p:cNvPr>
          <p:cNvSpPr/>
          <p:nvPr/>
        </p:nvSpPr>
        <p:spPr>
          <a:xfrm>
            <a:off x="3852862" y="5911973"/>
            <a:ext cx="4486276" cy="5706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-39455" y="6610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에코 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2449E-A8E6-4AC8-8986-74FBB47F8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06"/>
          <a:stretch/>
        </p:blipFill>
        <p:spPr>
          <a:xfrm>
            <a:off x="391758" y="1851169"/>
            <a:ext cx="4683712" cy="3648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798A3-AECF-427C-90B7-753AC52AC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00"/>
          <a:stretch/>
        </p:blipFill>
        <p:spPr>
          <a:xfrm>
            <a:off x="6056545" y="1851169"/>
            <a:ext cx="4683712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8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레지스터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ATMEGA328</a:t>
            </a:r>
            <a:r>
              <a:rPr lang="ko-KR" altLang="en-US" dirty="0"/>
              <a:t>의 </a:t>
            </a:r>
            <a:r>
              <a:rPr lang="en-US" altLang="ko-KR" dirty="0"/>
              <a:t>USART</a:t>
            </a:r>
            <a:r>
              <a:rPr lang="ko-KR" altLang="en-US" dirty="0"/>
              <a:t>통신과 관련된 레지스터들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UCSR0A, UCSR0B, UCSR0C : USART</a:t>
            </a:r>
            <a:r>
              <a:rPr lang="ko-KR" altLang="en-US" dirty="0"/>
              <a:t>장치 </a:t>
            </a:r>
            <a:r>
              <a:rPr lang="ko-KR" altLang="en-US" dirty="0" err="1"/>
              <a:t>설정및</a:t>
            </a:r>
            <a:r>
              <a:rPr lang="ko-KR" altLang="en-US" dirty="0"/>
              <a:t> 장치 상태와 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UBRR0H, UBRR0L : </a:t>
            </a:r>
            <a:r>
              <a:rPr lang="en-US" altLang="ko-KR" dirty="0" err="1"/>
              <a:t>Baudrate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UDR0 : </a:t>
            </a:r>
            <a:r>
              <a:rPr lang="ko-KR" altLang="en-US" dirty="0"/>
              <a:t>입출력 버퍼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자세한 설명은 데이터시트 </a:t>
            </a:r>
            <a:r>
              <a:rPr lang="en-US" altLang="ko-KR" dirty="0"/>
              <a:t>“20.USART0 -&gt; Register description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8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레지스터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10021" y="1881051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-UCSR0A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0029F-FC53-4535-BFFE-913D7C7C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85" y="2542173"/>
            <a:ext cx="8375590" cy="1773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899F75-A3A0-4EC0-A084-DB1C34BDB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14"/>
          <a:stretch/>
        </p:blipFill>
        <p:spPr>
          <a:xfrm>
            <a:off x="725160" y="4315827"/>
            <a:ext cx="6801799" cy="495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1A767E-7C05-4C03-AA8E-73545B971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08" y="5511673"/>
            <a:ext cx="6811326" cy="49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BEFC07-501B-4318-A373-CC47F568F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83" y="4816252"/>
            <a:ext cx="6697010" cy="685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868F3E-439A-43CC-A9AA-2B9CBA75CC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764" r="-784" b="33946"/>
          <a:stretch/>
        </p:blipFill>
        <p:spPr>
          <a:xfrm>
            <a:off x="7393593" y="4455303"/>
            <a:ext cx="4531689" cy="2762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11B2DB-E28F-4154-AA3A-4788F13EA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6957" y="4871005"/>
            <a:ext cx="2762636" cy="3905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1658F6-05ED-46FA-92E0-493E528875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08" t="12132" r="5868" b="82483"/>
          <a:stretch/>
        </p:blipFill>
        <p:spPr>
          <a:xfrm>
            <a:off x="7502024" y="5489321"/>
            <a:ext cx="4314825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레지스터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-UCSR0B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D2087-5B7B-4285-9EF6-FD41E59A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2527382"/>
            <a:ext cx="7259063" cy="1752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DC50A8-EF7E-44D5-8220-961CEDD6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3" y="4405982"/>
            <a:ext cx="6811326" cy="571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BA4A6F-F965-4C21-B183-0CF2F78F2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83" y="4979474"/>
            <a:ext cx="6496957" cy="247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F24E17-0BD0-4079-8BA3-CF902246FE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12" t="32035" r="7292" b="61298"/>
          <a:stretch/>
        </p:blipFill>
        <p:spPr>
          <a:xfrm>
            <a:off x="6910795" y="4411686"/>
            <a:ext cx="4490281" cy="5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9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레지스터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UCSR0C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22C98-EEA8-4E76-906E-C84F4A63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2352556"/>
            <a:ext cx="7125694" cy="1695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358C27-4511-4082-AE99-065033F0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7" y="4048243"/>
            <a:ext cx="3781953" cy="2029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E8C44B-43A9-4D3B-99E0-B2C512C0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953" y="4185123"/>
            <a:ext cx="4067743" cy="1981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38A4C1-337B-4C15-8730-D60A0BC62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417" y="3743325"/>
            <a:ext cx="4426707" cy="27666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6219F9-740A-4CD1-95FB-BF784809882B}"/>
              </a:ext>
            </a:extLst>
          </p:cNvPr>
          <p:cNvSpPr/>
          <p:nvPr/>
        </p:nvSpPr>
        <p:spPr>
          <a:xfrm>
            <a:off x="822482" y="4748812"/>
            <a:ext cx="3290479" cy="324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6C0437-2735-4834-876B-6E1D58005638}"/>
              </a:ext>
            </a:extLst>
          </p:cNvPr>
          <p:cNvSpPr/>
          <p:nvPr/>
        </p:nvSpPr>
        <p:spPr>
          <a:xfrm>
            <a:off x="4378288" y="4900552"/>
            <a:ext cx="3290479" cy="324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7D59A-28C9-4ECA-8468-A31F8E402E62}"/>
              </a:ext>
            </a:extLst>
          </p:cNvPr>
          <p:cNvSpPr/>
          <p:nvPr/>
        </p:nvSpPr>
        <p:spPr>
          <a:xfrm>
            <a:off x="7668767" y="5164462"/>
            <a:ext cx="3542158" cy="324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레지스터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-UBRROH, UBRROL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C0843-5101-4AAB-9AD4-9EBDA689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2250383"/>
            <a:ext cx="7182852" cy="2238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712D8-6DAD-46C6-82BF-BA9A8768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09" y="4292568"/>
            <a:ext cx="7268589" cy="22291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EBAA5-1F45-4FDD-9BC8-F70921A16278}"/>
              </a:ext>
            </a:extLst>
          </p:cNvPr>
          <p:cNvSpPr/>
          <p:nvPr/>
        </p:nvSpPr>
        <p:spPr>
          <a:xfrm>
            <a:off x="5143499" y="5479163"/>
            <a:ext cx="2466975" cy="521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2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레지스터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-UDR0 : </a:t>
            </a:r>
            <a:r>
              <a:rPr lang="ko-KR" altLang="en-US" dirty="0"/>
              <a:t>입출력 버퍼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수신한 값과 송신할 값이 저장된다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A483C5-DFC1-4682-BD0A-8642E469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0" y="3045996"/>
            <a:ext cx="734480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-39455" y="6610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에코 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2449E-A8E6-4AC8-8986-74FBB47F8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06"/>
          <a:stretch/>
        </p:blipFill>
        <p:spPr>
          <a:xfrm>
            <a:off x="391758" y="1851169"/>
            <a:ext cx="4683712" cy="3648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798A3-AECF-427C-90B7-753AC52AC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00"/>
          <a:stretch/>
        </p:blipFill>
        <p:spPr>
          <a:xfrm>
            <a:off x="6056545" y="1851169"/>
            <a:ext cx="4683712" cy="3086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699FE1-901F-4966-B2C7-E22CC5989141}"/>
              </a:ext>
            </a:extLst>
          </p:cNvPr>
          <p:cNvSpPr txBox="1"/>
          <p:nvPr/>
        </p:nvSpPr>
        <p:spPr>
          <a:xfrm>
            <a:off x="1571625" y="1533525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_BV  = PORTB |=  (1 &lt;&lt; PB6);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47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UP &amp;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DOWN(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수신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프로젝트에 </a:t>
            </a:r>
            <a:r>
              <a:rPr lang="en-US" altLang="ko-KR" dirty="0" err="1"/>
              <a:t>UART.h</a:t>
            </a:r>
            <a:r>
              <a:rPr lang="en-US" altLang="ko-KR" dirty="0"/>
              <a:t>, </a:t>
            </a:r>
            <a:r>
              <a:rPr lang="en-US" altLang="ko-KR" dirty="0" err="1"/>
              <a:t>UART.c</a:t>
            </a:r>
            <a:r>
              <a:rPr lang="en-US" altLang="ko-KR" dirty="0"/>
              <a:t> </a:t>
            </a:r>
            <a:r>
              <a:rPr lang="ko-KR" altLang="en-US" dirty="0"/>
              <a:t>파일 추가 후 라이브러리로 사용</a:t>
            </a:r>
            <a:r>
              <a:rPr lang="en-US" altLang="ko-KR" dirty="0"/>
              <a:t> (#include “</a:t>
            </a:r>
            <a:r>
              <a:rPr lang="en-US" altLang="ko-KR" dirty="0" err="1"/>
              <a:t>UART.h</a:t>
            </a:r>
            <a:r>
              <a:rPr lang="en-US" altLang="ko-KR" dirty="0"/>
              <a:t>”)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DE5AB-0BA6-4A4B-A1EE-D21309D2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56" y="2400156"/>
            <a:ext cx="5277587" cy="1028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094393-DE73-46F0-8A0F-914F6242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71" y="3429000"/>
            <a:ext cx="5486800" cy="33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01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EMBEDDED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UP &amp;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DOWN(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수신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6536F4-9B3A-4F3B-995B-82A461CA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1" y="2041669"/>
            <a:ext cx="4963218" cy="4201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BDA2A9-4322-4A5A-8D8D-D3CB7E1A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45" y="2117869"/>
            <a:ext cx="4267796" cy="2286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949C57-472B-4EFD-B51F-A87B55BEBF7F}"/>
              </a:ext>
            </a:extLst>
          </p:cNvPr>
          <p:cNvSpPr txBox="1"/>
          <p:nvPr/>
        </p:nvSpPr>
        <p:spPr>
          <a:xfrm>
            <a:off x="1771650" y="1752600"/>
            <a:ext cx="81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CR, LF </a:t>
            </a:r>
            <a:r>
              <a:rPr lang="ko-KR" altLang="en-US" dirty="0">
                <a:highlight>
                  <a:srgbClr val="FFFF00"/>
                </a:highlight>
              </a:rPr>
              <a:t>끄기</a:t>
            </a:r>
            <a:r>
              <a:rPr lang="en-US" altLang="ko-KR" dirty="0">
                <a:highlight>
                  <a:srgbClr val="FFFF00"/>
                </a:highlight>
              </a:rPr>
              <a:t>!!!!!!!!!!!!!!!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561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6" y="1036437"/>
            <a:ext cx="5334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 프로그램의 기본 구조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9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 비트 연산자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4301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 시리얼 통신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4689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trike="sngStrike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  <a:r>
              <a:rPr lang="ko-KR" altLang="en-US" sz="2800" strike="sngStrike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 버튼 입력</a:t>
            </a:r>
            <a:endParaRPr lang="en-US" altLang="ko-KR" sz="2800" strike="sngStrike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4440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trike="sngStrike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12</a:t>
            </a:r>
            <a:r>
              <a:rPr lang="ko-KR" altLang="en-US" sz="2800" strike="sngStrike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 </a:t>
            </a:r>
            <a:r>
              <a:rPr lang="en-US" altLang="ko-KR" sz="2800" strike="sngStrike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ADC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E13B-4ADC-4C81-95A8-65A8C7BE519F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기본 구조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A43D8-52C5-2818-F493-AE6F95CC7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30" y="1497440"/>
            <a:ext cx="4128557" cy="40800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8F6C96-56A7-0EDA-86E3-5042965B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5" y="836953"/>
            <a:ext cx="2346989" cy="25460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EF85C8-C2E3-51B6-21DD-2A4864C32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29" y="1135183"/>
            <a:ext cx="1966951" cy="2206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4006B0-86B8-32F5-B58B-8CA667512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97" y="4232835"/>
            <a:ext cx="2854136" cy="1974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A4115B-9939-2E9C-F680-1EC38DC17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26" y="4269661"/>
            <a:ext cx="2610601" cy="1780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20B301-8846-C714-8C38-464AEC232740}"/>
              </a:ext>
            </a:extLst>
          </p:cNvPr>
          <p:cNvSpPr txBox="1"/>
          <p:nvPr/>
        </p:nvSpPr>
        <p:spPr>
          <a:xfrm>
            <a:off x="865584" y="3467996"/>
            <a:ext cx="2516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 Direction #</a:t>
            </a:r>
            <a:r>
              <a:rPr lang="en-US" altLang="ko-KR" sz="1400" dirty="0" err="1"/>
              <a:t>Reg</a:t>
            </a:r>
            <a:endParaRPr lang="en-US" altLang="ko-KR" sz="1400" dirty="0"/>
          </a:p>
          <a:p>
            <a:r>
              <a:rPr lang="en-US" altLang="ko-KR" sz="1400" dirty="0"/>
              <a:t>Port #</a:t>
            </a:r>
            <a:r>
              <a:rPr lang="en-US" altLang="ko-KR" sz="1400" dirty="0" err="1"/>
              <a:t>Reg</a:t>
            </a:r>
            <a:endParaRPr lang="en-US" altLang="ko-KR" sz="1400" dirty="0"/>
          </a:p>
          <a:p>
            <a:r>
              <a:rPr lang="en-US" altLang="ko-KR" sz="1400" dirty="0"/>
              <a:t>PIN #</a:t>
            </a:r>
            <a:r>
              <a:rPr lang="en-US" altLang="ko-KR" sz="1400" dirty="0" err="1"/>
              <a:t>Reg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기본 구조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60A81B0-C989-E7BA-EC6F-3F8F2178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39" y="285126"/>
            <a:ext cx="3553521" cy="34691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C7B04F-10E2-375D-BA87-E8B93C1BE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1709683"/>
            <a:ext cx="4867275" cy="4810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FC493D-08FF-3D9A-945C-A8F840BE1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67" y="4114746"/>
            <a:ext cx="5048250" cy="1323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2FACC0-1D9E-2AEE-4530-E7E577C6D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67" y="5438721"/>
            <a:ext cx="5105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연산자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3C99E-7114-32E4-F1D5-680150D70E4E}"/>
              </a:ext>
            </a:extLst>
          </p:cNvPr>
          <p:cNvSpPr txBox="1"/>
          <p:nvPr/>
        </p:nvSpPr>
        <p:spPr>
          <a:xfrm>
            <a:off x="1807029" y="1796143"/>
            <a:ext cx="9274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0x01 &lt;&lt; n(</a:t>
            </a:r>
            <a:r>
              <a:rPr lang="ko-KR" altLang="en-US" dirty="0"/>
              <a:t>비트 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세팅</a:t>
            </a:r>
            <a:r>
              <a:rPr lang="en-US" altLang="ko-KR" dirty="0"/>
              <a:t>: or 1 (x | 1) -&gt; 1</a:t>
            </a:r>
          </a:p>
          <a:p>
            <a:endParaRPr lang="en-US" altLang="ko-KR" dirty="0"/>
          </a:p>
          <a:p>
            <a:r>
              <a:rPr lang="ko-KR" altLang="en-US" dirty="0"/>
              <a:t>클리어</a:t>
            </a:r>
            <a:r>
              <a:rPr lang="en-US" altLang="ko-KR" dirty="0"/>
              <a:t>: and 0 (x &amp; 0) -&gt; 0</a:t>
            </a:r>
          </a:p>
          <a:p>
            <a:endParaRPr lang="en-US" altLang="ko-KR" dirty="0"/>
          </a:p>
          <a:p>
            <a:r>
              <a:rPr lang="ko-KR" altLang="en-US" dirty="0" err="1"/>
              <a:t>토글</a:t>
            </a:r>
            <a:r>
              <a:rPr lang="en-US" altLang="ko-KR" dirty="0"/>
              <a:t>(</a:t>
            </a:r>
            <a:r>
              <a:rPr lang="ko-KR" altLang="en-US" dirty="0"/>
              <a:t>반전</a:t>
            </a:r>
            <a:r>
              <a:rPr lang="en-US" altLang="ko-KR" dirty="0"/>
              <a:t>): </a:t>
            </a:r>
            <a:r>
              <a:rPr lang="en-US" altLang="ko-KR" dirty="0" err="1"/>
              <a:t>xor</a:t>
            </a:r>
            <a:r>
              <a:rPr lang="en-US" altLang="ko-KR" dirty="0"/>
              <a:t> 1 (x</a:t>
            </a:r>
            <a:r>
              <a:rPr lang="ko-KR" altLang="en-US" dirty="0"/>
              <a:t> </a:t>
            </a:r>
            <a:r>
              <a:rPr lang="en-US" altLang="ko-KR" dirty="0"/>
              <a:t>^</a:t>
            </a:r>
            <a:r>
              <a:rPr lang="ko-KR" altLang="en-US" dirty="0"/>
              <a:t> </a:t>
            </a:r>
            <a:r>
              <a:rPr lang="en-US" altLang="ko-KR" dirty="0"/>
              <a:t>1) -&gt; ~x</a:t>
            </a:r>
          </a:p>
          <a:p>
            <a:endParaRPr lang="en-US" altLang="ko-KR" dirty="0"/>
          </a:p>
          <a:p>
            <a:r>
              <a:rPr lang="ko-KR" altLang="en-US" dirty="0"/>
              <a:t>읽기</a:t>
            </a:r>
            <a:r>
              <a:rPr lang="en-US" altLang="ko-KR" dirty="0"/>
              <a:t>: and 1 (x &amp; 1) -&gt;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8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시리얼통신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데이터를 하나의 포트로 주고 받는 방식</a:t>
            </a:r>
            <a:endParaRPr lang="en-US" altLang="ko-KR" dirty="0"/>
          </a:p>
          <a:p>
            <a:pPr algn="ctr"/>
            <a:r>
              <a:rPr lang="en-US" altLang="ko-KR" dirty="0"/>
              <a:t>-UART, SPI, I2C </a:t>
            </a:r>
            <a:r>
              <a:rPr lang="ko-KR" altLang="en-US" dirty="0"/>
              <a:t>등등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4D3C2-8E82-4CAB-B494-9CE8381E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82" y="2852578"/>
            <a:ext cx="7604860" cy="27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UART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Baudrate</a:t>
            </a:r>
            <a:r>
              <a:rPr lang="en-US" altLang="ko-KR" dirty="0"/>
              <a:t>:</a:t>
            </a:r>
            <a:r>
              <a:rPr lang="ko-KR" altLang="en-US" dirty="0"/>
              <a:t> 통신 속도가 서로 일치해야 정상적으로 데이터 송수신 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65A4A-D303-4C47-AC39-011FAA098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83" y="2611164"/>
            <a:ext cx="6715501" cy="29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UART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시작비트</a:t>
            </a:r>
            <a:r>
              <a:rPr lang="en-US" altLang="ko-KR" dirty="0"/>
              <a:t>: </a:t>
            </a:r>
            <a:r>
              <a:rPr lang="ko-KR" altLang="en-US" dirty="0"/>
              <a:t>평소에는 </a:t>
            </a:r>
            <a:r>
              <a:rPr lang="en-US" altLang="ko-KR" dirty="0"/>
              <a:t>1</a:t>
            </a:r>
            <a:r>
              <a:rPr lang="ko-KR" altLang="en-US" dirty="0"/>
              <a:t>이었다가 데이터가 전송되면 </a:t>
            </a:r>
            <a:r>
              <a:rPr lang="en-US" altLang="ko-KR" dirty="0"/>
              <a:t>0</a:t>
            </a:r>
            <a:r>
              <a:rPr lang="ko-KR" altLang="en-US" dirty="0"/>
              <a:t>으로 바뀐다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800475-A8CB-4A8E-9760-CBB2C373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26" y="2250383"/>
            <a:ext cx="6258798" cy="1752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51C88-1ADC-4A0E-B58F-7A569DBD7D5A}"/>
              </a:ext>
            </a:extLst>
          </p:cNvPr>
          <p:cNvSpPr txBox="1"/>
          <p:nvPr/>
        </p:nvSpPr>
        <p:spPr>
          <a:xfrm>
            <a:off x="757646" y="4284703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연결은 </a:t>
            </a:r>
            <a:r>
              <a:rPr lang="en-US" altLang="ko-KR" dirty="0"/>
              <a:t>TX</a:t>
            </a:r>
            <a:r>
              <a:rPr lang="ko-KR" altLang="en-US" dirty="0"/>
              <a:t>와 </a:t>
            </a:r>
            <a:r>
              <a:rPr lang="en-US" altLang="ko-KR" dirty="0"/>
              <a:t>RX</a:t>
            </a:r>
            <a:r>
              <a:rPr lang="ko-KR" altLang="en-US" dirty="0"/>
              <a:t>가 서로 교차하도록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DE0AE6-2E3A-4562-9953-7A6DEDAB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00" y="4692135"/>
            <a:ext cx="713522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2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335</Words>
  <Application>Microsoft Office PowerPoint</Application>
  <PresentationFormat>와이드스크린</PresentationFormat>
  <Paragraphs>86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27</cp:revision>
  <dcterms:created xsi:type="dcterms:W3CDTF">2019-03-04T12:13:01Z</dcterms:created>
  <dcterms:modified xsi:type="dcterms:W3CDTF">2022-05-01T09:12:56Z</dcterms:modified>
</cp:coreProperties>
</file>