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8" r:id="rId6"/>
    <p:sldId id="269" r:id="rId7"/>
    <p:sldId id="270" r:id="rId8"/>
    <p:sldId id="274" r:id="rId9"/>
    <p:sldId id="273" r:id="rId10"/>
    <p:sldId id="272" r:id="rId11"/>
    <p:sldId id="271" r:id="rId12"/>
    <p:sldId id="275" r:id="rId13"/>
    <p:sldId id="276" r:id="rId14"/>
    <p:sldId id="263" r:id="rId15"/>
    <p:sldId id="267" r:id="rId16"/>
    <p:sldId id="264" r:id="rId17"/>
    <p:sldId id="265" r:id="rId18"/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2D86"/>
    <a:srgbClr val="003FBC"/>
    <a:srgbClr val="0C58EF"/>
    <a:srgbClr val="3C79F2"/>
    <a:srgbClr val="739FF6"/>
    <a:srgbClr val="FFFFFF"/>
    <a:srgbClr val="3876F2"/>
    <a:srgbClr val="004FEE"/>
    <a:srgbClr val="426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93962" autoAdjust="0"/>
  </p:normalViewPr>
  <p:slideViewPr>
    <p:cSldViewPr snapToGrid="0">
      <p:cViewPr varScale="1">
        <p:scale>
          <a:sx n="45" d="100"/>
          <a:sy n="45" d="100"/>
        </p:scale>
        <p:origin x="13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미현" userId="f127460c-87ff-4652-97ef-dcfe9341f607" providerId="ADAL" clId="{76FAEF98-49A4-4D00-A633-905C5AAFE966}"/>
    <pc:docChg chg="modSld">
      <pc:chgData name="이미현" userId="f127460c-87ff-4652-97ef-dcfe9341f607" providerId="ADAL" clId="{76FAEF98-49A4-4D00-A633-905C5AAFE966}" dt="2019-04-30T14:21:50.934" v="9" actId="14100"/>
      <pc:docMkLst>
        <pc:docMk/>
      </pc:docMkLst>
      <pc:sldChg chg="modSp">
        <pc:chgData name="이미현" userId="f127460c-87ff-4652-97ef-dcfe9341f607" providerId="ADAL" clId="{76FAEF98-49A4-4D00-A633-905C5AAFE966}" dt="2019-04-30T14:21:50.934" v="9" actId="14100"/>
        <pc:sldMkLst>
          <pc:docMk/>
          <pc:sldMk cId="1497620451" sldId="262"/>
        </pc:sldMkLst>
        <pc:spChg chg="mod">
          <ac:chgData name="이미현" userId="f127460c-87ff-4652-97ef-dcfe9341f607" providerId="ADAL" clId="{76FAEF98-49A4-4D00-A633-905C5AAFE966}" dt="2019-04-30T14:21:50.934" v="9" actId="14100"/>
          <ac:spMkLst>
            <pc:docMk/>
            <pc:sldMk cId="1497620451" sldId="262"/>
            <ac:spMk id="9" creationId="{EA456E9B-B6EF-408C-9190-18C008039C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F1F6-B585-42BA-AA60-3707CD661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EF2DE-AE56-4EEB-8FF0-D154A829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85528-3439-4182-9F3A-AC03BEE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CFAF-E33C-4446-934B-B768FAE5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49EC1-19B5-4955-8D9A-8D1F1AA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4308-4AE4-4F12-AF06-27F8BDC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C5633-7B29-4C50-BAD2-7FD68DAF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C7566-CE4C-4206-A09A-36EFB82E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48AAF-7D3B-4D61-8ADA-2569CAF8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07E0E-5B73-4B44-8A0C-E90DF68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0CEB55-F49D-4FC3-B6EC-8352046F5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190F5-E040-4C2B-94A5-84EC47BFD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98FD3-B888-4AE3-BD6D-B50D4522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D9630-591D-43B0-A2F7-C3E6F01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03017-A3F5-41E8-8F27-DACC572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7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2091-6A16-432B-8475-A65B4561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B8F32-D8A6-4836-BA4B-405E97AF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B2B8E-CFEE-45B4-B288-B5003521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C7F6D-5167-4418-AD31-31EE952F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BC0B5-9D20-485D-B3CC-E5E2130F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AB0D-039D-4812-9AC2-F2D3840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D75EE-6638-4848-AD39-106B5C59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5D080-A4C0-4A15-B730-87FA9B4D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8BB75-F3E8-4345-9DE1-FA67FFAF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C53F6-BEFC-4C02-A864-FE39AAE5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94E3-1FCB-4DFE-9C34-5E21946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821D4-B58A-4DF5-AAAF-F9F2D46B1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BDE3F-4A8E-441E-AA2A-F202D066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5F762-2D1A-4CE6-8BE6-954859A7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09D95-5C9D-4B84-B690-37F283E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8E951-B05B-4A18-88CC-3F3DBEA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924F9-C9E1-4A45-9542-25A7F5FF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C5C9F-1BC3-41BE-9485-24C99142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06AE8-4285-4EB5-BA5B-0F4A14EE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091C5-8812-4DBD-87C6-650CBEF1D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F96A0-5503-49B6-8ABD-2C8FEF63E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D581A-757D-4C3D-A46F-927A24FC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3E068-3D4D-4728-88EC-1BFCFFB3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8930A-77D6-4F3C-B2AC-6216ACB4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A783B-FC60-413C-8AFF-45DABD30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4BB095-ECAC-49D9-97E6-0CA03AE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F104B0-37B7-42C9-A9A5-EFF66F5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77E-63DA-4183-9355-F8045F9E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4410A0-16D2-4AB8-969A-BED8940A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40F3A-C2B3-4321-B16A-85DCDBC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F3507-8E88-48F4-98A6-6D9E123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3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A310-13B0-4172-B318-00469190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5F0-34CA-422D-B528-3CA5FC63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86287-786F-4079-A007-8B5FBFB2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C599A-B145-40F9-8ED8-B2124C7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4208A-277C-4CA5-8DBC-B4342ADE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41D13-A47A-42B8-9193-0D4334D8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FEF22-2F1F-4CEE-B488-1CC2D02C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C015C-5C6E-4F46-A820-6BC2D0D12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3E9D1-44F6-4A08-8E8B-AB3F4549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988DC-C522-47F7-BDC1-8C914B73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BE632-ECF0-463B-B421-367066CE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81BC6-FB70-4E57-9D53-9BEA9822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3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>
                <a:lumMod val="0"/>
                <a:lumOff val="100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631D9B-A5FA-460C-8C92-717E5EBD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416E9-EE74-4EB4-AA40-DC89F68C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CDB24-6F79-461C-8BA5-0387559D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C624-1F8B-48E9-891F-119048430880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4D41D-FC9F-48F4-8421-AD5EACF9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3FDF1-347B-49A4-902E-28926646D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6">
            <a:extLst>
              <a:ext uri="{FF2B5EF4-FFF2-40B4-BE49-F238E27FC236}">
                <a16:creationId xmlns:a16="http://schemas.microsoft.com/office/drawing/2014/main" id="{E5B74159-C33E-4ADD-8C0A-5E5072FC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71" r="10871"/>
          <a:stretch>
            <a:fillRect/>
          </a:stretch>
        </p:blipFill>
        <p:spPr>
          <a:xfrm>
            <a:off x="-1" y="-23492"/>
            <a:ext cx="12192000" cy="6857107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EA456E9B-B6EF-408C-9190-18C008039CFE}"/>
              </a:ext>
            </a:extLst>
          </p:cNvPr>
          <p:cNvSpPr/>
          <p:nvPr/>
        </p:nvSpPr>
        <p:spPr>
          <a:xfrm>
            <a:off x="-2" y="-19049"/>
            <a:ext cx="12192001" cy="6877049"/>
          </a:xfrm>
          <a:prstGeom prst="rect">
            <a:avLst/>
          </a:prstGeom>
          <a:gradFill flip="none" rotWithShape="1">
            <a:gsLst>
              <a:gs pos="33000">
                <a:schemeClr val="accent1">
                  <a:lumMod val="75000"/>
                  <a:alpha val="84000"/>
                </a:schemeClr>
              </a:gs>
              <a:gs pos="100000">
                <a:schemeClr val="accent2">
                  <a:alpha val="84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088969" y="1967851"/>
            <a:ext cx="4014056" cy="2836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088969" y="2083968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088969" y="4306292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학   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7" y="2744640"/>
            <a:ext cx="4814591" cy="136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4088972" y="2595632"/>
            <a:ext cx="401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S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I</a:t>
            </a:r>
            <a:r>
              <a:rPr lang="en-US" altLang="ko-KR" sz="9600" b="1" i="1" spc="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O R</a:t>
            </a:r>
            <a:endParaRPr lang="ko-KR" altLang="en-US" sz="9600" b="1" i="1" spc="-100" dirty="0">
              <a:solidFill>
                <a:schemeClr val="bg1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2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B7B0EF2-4159-3387-1874-7A160E0C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1851169"/>
            <a:ext cx="8517890" cy="47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0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화이트보드이(가) 표시된 사진&#10;&#10;자동 생성된 설명">
            <a:extLst>
              <a:ext uri="{FF2B5EF4-FFF2-40B4-BE49-F238E27FC236}">
                <a16:creationId xmlns:a16="http://schemas.microsoft.com/office/drawing/2014/main" id="{AB14D6F6-22DD-591C-B0F3-D36BE976F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243" y="1639155"/>
            <a:ext cx="8923513" cy="50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6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A2D517-9F92-6F52-F876-49E66383E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88" y="1800643"/>
            <a:ext cx="8636423" cy="4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7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C53F11-307D-6AC8-59F9-6D219D762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88" y="1600618"/>
            <a:ext cx="8992023" cy="50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0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6D457DB-6D8F-FC10-45D6-F63E915FC11A}"/>
              </a:ext>
            </a:extLst>
          </p:cNvPr>
          <p:cNvSpPr txBox="1">
            <a:spLocks/>
          </p:cNvSpPr>
          <p:nvPr/>
        </p:nvSpPr>
        <p:spPr>
          <a:xfrm>
            <a:off x="367145" y="6610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25.1</a:t>
            </a:r>
            <a:r>
              <a:rPr lang="ko-KR" altLang="en-US"/>
              <a:t> 온도 센서</a:t>
            </a:r>
            <a:endParaRPr lang="ko-KR" altLang="en-US" dirty="0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DF860AFA-D1BE-EBB7-D0D8-46D9E2B06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72" y="2429903"/>
            <a:ext cx="2486372" cy="34390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0F725C-3A38-4601-79EA-A8ADBFCD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303" y="1937706"/>
            <a:ext cx="2920363" cy="17872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6F3597D-345B-B164-4AE1-7643C805B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303" y="3929373"/>
            <a:ext cx="2920364" cy="19395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3C9504-6681-23A9-F139-3775923E1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126" y="2849772"/>
            <a:ext cx="4534533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F65BF714-6F40-46B7-1FCA-B8165758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2" y="1986251"/>
            <a:ext cx="4477375" cy="21434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61517AD-44E5-97D5-92D0-61460DCB5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594" y="4491895"/>
            <a:ext cx="2071881" cy="22965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96B2AAB-CD5C-19FB-7465-6D714A52E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0" y="1757376"/>
            <a:ext cx="3211239" cy="273451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53892B4-3D94-C17A-B90C-C132B1406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310" y="2568589"/>
            <a:ext cx="2614420" cy="4070624"/>
          </a:xfrm>
          <a:prstGeom prst="rect">
            <a:avLst/>
          </a:prstGeom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2A4359D7-ABA1-0B34-D3DE-1F37B40721EB}"/>
              </a:ext>
            </a:extLst>
          </p:cNvPr>
          <p:cNvSpPr txBox="1">
            <a:spLocks/>
          </p:cNvSpPr>
          <p:nvPr/>
        </p:nvSpPr>
        <p:spPr>
          <a:xfrm>
            <a:off x="1013690" y="7026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25.2 </a:t>
            </a:r>
            <a:r>
              <a:rPr lang="ko-KR" altLang="en-US" dirty="0"/>
              <a:t>초음파 거리 센서</a:t>
            </a:r>
          </a:p>
        </p:txBody>
      </p:sp>
    </p:spTree>
    <p:extLst>
      <p:ext uri="{BB962C8B-B14F-4D97-AF65-F5344CB8AC3E}">
        <p14:creationId xmlns:p14="http://schemas.microsoft.com/office/powerpoint/2010/main" val="378442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696F05-DB74-3D2B-BFDC-D20E4ECE8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5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EEPROM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5B7685-8DEB-B185-7BB8-135510F8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302" y="1501940"/>
            <a:ext cx="7171393" cy="24964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84366F-BDAF-9FAC-EBA1-C7E930F78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963" y="3998411"/>
            <a:ext cx="5202069" cy="28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36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724A2C-BAFA-4E1A-B75F-E19E5907DB55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5B8C4-49A4-4BA4-9C4C-E06101725B27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62AD7-6233-4025-9B32-2AC8C42DA8D3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동   아   리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29D8C6-DD35-4B0F-AB03-4A6DD51A7BE7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EC87B-9DA2-48B3-8E90-994C7707F1CD}"/>
              </a:ext>
            </a:extLst>
          </p:cNvPr>
          <p:cNvSpPr txBox="1"/>
          <p:nvPr/>
        </p:nvSpPr>
        <p:spPr>
          <a:xfrm>
            <a:off x="0" y="264417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rgbClr val="003FBC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Thank You</a:t>
            </a:r>
            <a:endParaRPr lang="ko-KR" altLang="en-US" sz="9600" b="1" i="1" spc="-100" dirty="0">
              <a:solidFill>
                <a:srgbClr val="003FBC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65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06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26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 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  차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3024832" y="2640166"/>
            <a:ext cx="6142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-100">
                <a:solidFill>
                  <a:srgbClr val="003FBC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EMBEDDED</a:t>
            </a:r>
            <a:endParaRPr lang="ko-KR" altLang="en-US" sz="9600" b="1" i="1" spc="-100" dirty="0">
              <a:solidFill>
                <a:srgbClr val="003FBC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31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AC792-8AC8-4B50-A104-5F5611E196B8}"/>
              </a:ext>
            </a:extLst>
          </p:cNvPr>
          <p:cNvSpPr/>
          <p:nvPr/>
        </p:nvSpPr>
        <p:spPr>
          <a:xfrm>
            <a:off x="6440207" y="1036437"/>
            <a:ext cx="3243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모터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AB5717-7732-4F09-A0D5-CCF49D17012B}"/>
              </a:ext>
            </a:extLst>
          </p:cNvPr>
          <p:cNvSpPr/>
          <p:nvPr/>
        </p:nvSpPr>
        <p:spPr>
          <a:xfrm>
            <a:off x="6440207" y="1915181"/>
            <a:ext cx="3609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센서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E21E35-5BD7-4A82-B5F3-065EF06EE424}"/>
              </a:ext>
            </a:extLst>
          </p:cNvPr>
          <p:cNvSpPr/>
          <p:nvPr/>
        </p:nvSpPr>
        <p:spPr>
          <a:xfrm>
            <a:off x="6440207" y="2793925"/>
            <a:ext cx="315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블루투스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1491-78F8-493F-9AFC-F2CCBFB5AC33}"/>
              </a:ext>
            </a:extLst>
          </p:cNvPr>
          <p:cNvSpPr/>
          <p:nvPr/>
        </p:nvSpPr>
        <p:spPr>
          <a:xfrm>
            <a:off x="6440207" y="3672671"/>
            <a:ext cx="3522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EEPROM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4DBB0C-E4F8-4094-9719-B6625618A7E4}"/>
              </a:ext>
            </a:extLst>
          </p:cNvPr>
          <p:cNvSpPr/>
          <p:nvPr/>
        </p:nvSpPr>
        <p:spPr>
          <a:xfrm>
            <a:off x="6440207" y="4551416"/>
            <a:ext cx="3713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ㅇㅇ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D04A27-E2C6-435F-88F2-06635913C541}"/>
              </a:ext>
            </a:extLst>
          </p:cNvPr>
          <p:cNvSpPr/>
          <p:nvPr/>
        </p:nvSpPr>
        <p:spPr>
          <a:xfrm>
            <a:off x="5997235" y="1272155"/>
            <a:ext cx="216000" cy="36000"/>
          </a:xfrm>
          <a:prstGeom prst="rect">
            <a:avLst/>
          </a:prstGeom>
          <a:solidFill>
            <a:srgbClr val="73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F267AA-2D16-44FD-8B94-69ADCF1A7EB0}"/>
              </a:ext>
            </a:extLst>
          </p:cNvPr>
          <p:cNvSpPr/>
          <p:nvPr/>
        </p:nvSpPr>
        <p:spPr>
          <a:xfrm>
            <a:off x="5997235" y="2150899"/>
            <a:ext cx="216000" cy="36000"/>
          </a:xfrm>
          <a:prstGeom prst="rect">
            <a:avLst/>
          </a:prstGeom>
          <a:solidFill>
            <a:srgbClr val="3C7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DEABEC-9712-4E8A-833E-E1200230C0DE}"/>
              </a:ext>
            </a:extLst>
          </p:cNvPr>
          <p:cNvSpPr/>
          <p:nvPr/>
        </p:nvSpPr>
        <p:spPr>
          <a:xfrm>
            <a:off x="5997235" y="3029644"/>
            <a:ext cx="216000" cy="36000"/>
          </a:xfrm>
          <a:prstGeom prst="rect">
            <a:avLst/>
          </a:prstGeom>
          <a:solidFill>
            <a:srgbClr val="0C5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6D9135-1598-493C-B654-B57C9912BCA3}"/>
              </a:ext>
            </a:extLst>
          </p:cNvPr>
          <p:cNvSpPr/>
          <p:nvPr/>
        </p:nvSpPr>
        <p:spPr>
          <a:xfrm>
            <a:off x="5997235" y="3908389"/>
            <a:ext cx="216000" cy="360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167ED5-0639-495E-A39F-D185CC2B7D66}"/>
              </a:ext>
            </a:extLst>
          </p:cNvPr>
          <p:cNvSpPr/>
          <p:nvPr/>
        </p:nvSpPr>
        <p:spPr>
          <a:xfrm>
            <a:off x="5997235" y="4787135"/>
            <a:ext cx="216000" cy="36000"/>
          </a:xfrm>
          <a:prstGeom prst="rect">
            <a:avLst/>
          </a:prstGeom>
          <a:solidFill>
            <a:srgbClr val="00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436588-A621-4530-A4EA-42DCECCCB740}"/>
              </a:ext>
            </a:extLst>
          </p:cNvPr>
          <p:cNvSpPr/>
          <p:nvPr/>
        </p:nvSpPr>
        <p:spPr>
          <a:xfrm>
            <a:off x="5997235" y="5668339"/>
            <a:ext cx="2160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DEBD9F-BD21-4917-A2FC-8C351601751B}"/>
              </a:ext>
            </a:extLst>
          </p:cNvPr>
          <p:cNvSpPr txBox="1"/>
          <p:nvPr/>
        </p:nvSpPr>
        <p:spPr>
          <a:xfrm>
            <a:off x="2909117" y="1036438"/>
            <a:ext cx="225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4800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31B36D-1D35-43CF-B9A4-9AA9CD798C2B}"/>
              </a:ext>
            </a:extLst>
          </p:cNvPr>
          <p:cNvCxnSpPr>
            <a:cxnSpLocks/>
          </p:cNvCxnSpPr>
          <p:nvPr/>
        </p:nvCxnSpPr>
        <p:spPr>
          <a:xfrm>
            <a:off x="5247233" y="1036437"/>
            <a:ext cx="29835" cy="4926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A5E13B-4ADC-4C81-95A8-65A8C7BE519F}"/>
              </a:ext>
            </a:extLst>
          </p:cNvPr>
          <p:cNvSpPr/>
          <p:nvPr/>
        </p:nvSpPr>
        <p:spPr>
          <a:xfrm>
            <a:off x="6440207" y="5406729"/>
            <a:ext cx="3713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ㅇㅇ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3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DFC00E-348B-F205-D40A-417D65170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243" y="1639155"/>
            <a:ext cx="8923513" cy="50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4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CEC083CA-864E-969B-3002-D8E4FED79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22" y="1762544"/>
            <a:ext cx="8704156" cy="48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2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7805D055-4FE8-BF60-0325-BB85C36A6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88" y="1851169"/>
            <a:ext cx="8433223" cy="47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7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AF9C8A17-C43E-E2D5-10D3-40A3F97F2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54" y="1851169"/>
            <a:ext cx="8171491" cy="459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9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C937E19-4ABB-01EB-462A-086745183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88" y="1851169"/>
            <a:ext cx="8433223" cy="47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8BBAAF-CB90-4F39-571F-36DEF6645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22" y="1848269"/>
            <a:ext cx="8551756" cy="481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2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79</Words>
  <Application>Microsoft Office PowerPoint</Application>
  <PresentationFormat>와이드스크린</PresentationFormat>
  <Paragraphs>46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Exo 2 Semi Bold</vt:lpstr>
      <vt:lpstr>나눔스퀘어</vt:lpstr>
      <vt:lpstr>나눔스퀘어 Bold</vt:lpstr>
      <vt:lpstr>나눔스퀘어 Light</vt:lpstr>
      <vt:lpstr>나눔스퀘어라운드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선지 김</dc:creator>
  <cp:lastModifiedBy>황찬욱</cp:lastModifiedBy>
  <cp:revision>28</cp:revision>
  <dcterms:created xsi:type="dcterms:W3CDTF">2019-03-04T12:13:01Z</dcterms:created>
  <dcterms:modified xsi:type="dcterms:W3CDTF">2022-06-26T08:47:13Z</dcterms:modified>
</cp:coreProperties>
</file>