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772400" cy="10058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B2E28-3ABF-4086-BAF6-7A9AC7CD3E8F}" v="146" dt="2022-02-24T04:00:58.214"/>
  </p1510:revLst>
</p1510:revInfo>
</file>

<file path=ppt/tableStyles.xml><?xml version="1.0" encoding="utf-8"?>
<a:tblStyleLst xmlns:a="http://schemas.openxmlformats.org/drawingml/2006/main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Isabel Ortiz" userId="723e84459cfed1f6" providerId="LiveId" clId="{35CB2E28-3ABF-4086-BAF6-7A9AC7CD3E8F}"/>
    <pc:docChg chg="undo custSel addSld delSld modSld">
      <pc:chgData name="Sara Isabel Ortiz" userId="723e84459cfed1f6" providerId="LiveId" clId="{35CB2E28-3ABF-4086-BAF6-7A9AC7CD3E8F}" dt="2022-02-24T04:42:39.091" v="296"/>
      <pc:docMkLst>
        <pc:docMk/>
      </pc:docMkLst>
      <pc:sldChg chg="addSp delSp modSp mod">
        <pc:chgData name="Sara Isabel Ortiz" userId="723e84459cfed1f6" providerId="LiveId" clId="{35CB2E28-3ABF-4086-BAF6-7A9AC7CD3E8F}" dt="2022-02-24T04:42:07.440" v="254" actId="790"/>
        <pc:sldMkLst>
          <pc:docMk/>
          <pc:sldMk cId="0" sldId="256"/>
        </pc:sldMkLst>
        <pc:spChg chg="mod">
          <ac:chgData name="Sara Isabel Ortiz" userId="723e84459cfed1f6" providerId="LiveId" clId="{35CB2E28-3ABF-4086-BAF6-7A9AC7CD3E8F}" dt="2022-02-24T03:59:41.329" v="236" actId="107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Sara Isabel Ortiz" userId="723e84459cfed1f6" providerId="LiveId" clId="{35CB2E28-3ABF-4086-BAF6-7A9AC7CD3E8F}" dt="2022-02-24T04:42:07.440" v="254" actId="790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3:48:40.747" v="85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3:48:43.974" v="86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3:48:50.057" v="88" actId="478"/>
          <ac:spMkLst>
            <pc:docMk/>
            <pc:sldMk cId="0" sldId="256"/>
            <ac:spMk id="195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3:48:48.487" v="87" actId="478"/>
          <ac:spMkLst>
            <pc:docMk/>
            <pc:sldMk cId="0" sldId="256"/>
            <ac:spMk id="196" creationId="{00000000-0000-0000-0000-000000000000}"/>
          </ac:spMkLst>
        </pc:spChg>
        <pc:picChg chg="add del mod">
          <ac:chgData name="Sara Isabel Ortiz" userId="723e84459cfed1f6" providerId="LiveId" clId="{35CB2E28-3ABF-4086-BAF6-7A9AC7CD3E8F}" dt="2022-02-24T03:48:12.036" v="79" actId="478"/>
          <ac:picMkLst>
            <pc:docMk/>
            <pc:sldMk cId="0" sldId="256"/>
            <ac:picMk id="189" creationId="{00000000-0000-0000-0000-000000000000}"/>
          </ac:picMkLst>
        </pc:picChg>
        <pc:picChg chg="add del mod">
          <ac:chgData name="Sara Isabel Ortiz" userId="723e84459cfed1f6" providerId="LiveId" clId="{35CB2E28-3ABF-4086-BAF6-7A9AC7CD3E8F}" dt="2022-02-24T03:44:41.193" v="56" actId="478"/>
          <ac:picMkLst>
            <pc:docMk/>
            <pc:sldMk cId="0" sldId="256"/>
            <ac:picMk id="1026" creationId="{7B7C0B74-4039-4A6F-9EF6-939D1227BA9F}"/>
          </ac:picMkLst>
        </pc:picChg>
        <pc:picChg chg="add del mod">
          <ac:chgData name="Sara Isabel Ortiz" userId="723e84459cfed1f6" providerId="LiveId" clId="{35CB2E28-3ABF-4086-BAF6-7A9AC7CD3E8F}" dt="2022-02-24T03:46:07.631" v="69"/>
          <ac:picMkLst>
            <pc:docMk/>
            <pc:sldMk cId="0" sldId="256"/>
            <ac:picMk id="1028" creationId="{0EA4F511-8FDC-4178-890D-3043A5EBFA2B}"/>
          </ac:picMkLst>
        </pc:picChg>
        <pc:picChg chg="add del">
          <ac:chgData name="Sara Isabel Ortiz" userId="723e84459cfed1f6" providerId="LiveId" clId="{35CB2E28-3ABF-4086-BAF6-7A9AC7CD3E8F}" dt="2022-02-24T03:47:14.170" v="78" actId="478"/>
          <ac:picMkLst>
            <pc:docMk/>
            <pc:sldMk cId="0" sldId="256"/>
            <ac:picMk id="1030" creationId="{B1A62408-F652-4CF1-BE0E-B17DB0AE9994}"/>
          </ac:picMkLst>
        </pc:picChg>
        <pc:picChg chg="add del mod">
          <ac:chgData name="Sara Isabel Ortiz" userId="723e84459cfed1f6" providerId="LiveId" clId="{35CB2E28-3ABF-4086-BAF6-7A9AC7CD3E8F}" dt="2022-02-24T03:50:25.188" v="177" actId="478"/>
          <ac:picMkLst>
            <pc:docMk/>
            <pc:sldMk cId="0" sldId="256"/>
            <ac:picMk id="1032" creationId="{1F296B66-54BD-4731-B439-350E842F58EA}"/>
          </ac:picMkLst>
        </pc:picChg>
        <pc:picChg chg="add del mod">
          <ac:chgData name="Sara Isabel Ortiz" userId="723e84459cfed1f6" providerId="LiveId" clId="{35CB2E28-3ABF-4086-BAF6-7A9AC7CD3E8F}" dt="2022-02-24T03:56:01.094" v="208" actId="478"/>
          <ac:picMkLst>
            <pc:docMk/>
            <pc:sldMk cId="0" sldId="256"/>
            <ac:picMk id="1034" creationId="{AC65106E-91C2-4134-B3E5-AC693DBF221E}"/>
          </ac:picMkLst>
        </pc:picChg>
        <pc:picChg chg="add del">
          <ac:chgData name="Sara Isabel Ortiz" userId="723e84459cfed1f6" providerId="LiveId" clId="{35CB2E28-3ABF-4086-BAF6-7A9AC7CD3E8F}" dt="2022-02-24T03:51:30.009" v="207" actId="478"/>
          <ac:picMkLst>
            <pc:docMk/>
            <pc:sldMk cId="0" sldId="256"/>
            <ac:picMk id="1036" creationId="{7C256164-1F5B-4EDE-9C4F-2B0A80F9CF9C}"/>
          </ac:picMkLst>
        </pc:picChg>
        <pc:picChg chg="add del mod">
          <ac:chgData name="Sara Isabel Ortiz" userId="723e84459cfed1f6" providerId="LiveId" clId="{35CB2E28-3ABF-4086-BAF6-7A9AC7CD3E8F}" dt="2022-02-24T03:57:21.326" v="216" actId="478"/>
          <ac:picMkLst>
            <pc:docMk/>
            <pc:sldMk cId="0" sldId="256"/>
            <ac:picMk id="1038" creationId="{AF2A35DD-6F4A-42D9-82D5-E873AB28D59F}"/>
          </ac:picMkLst>
        </pc:picChg>
        <pc:picChg chg="add del mod">
          <ac:chgData name="Sara Isabel Ortiz" userId="723e84459cfed1f6" providerId="LiveId" clId="{35CB2E28-3ABF-4086-BAF6-7A9AC7CD3E8F}" dt="2022-02-24T03:59:08.955" v="228" actId="478"/>
          <ac:picMkLst>
            <pc:docMk/>
            <pc:sldMk cId="0" sldId="256"/>
            <ac:picMk id="1040" creationId="{D73DE289-019E-4FA1-8B8C-BA1C32B209AF}"/>
          </ac:picMkLst>
        </pc:picChg>
        <pc:picChg chg="add del mod">
          <ac:chgData name="Sara Isabel Ortiz" userId="723e84459cfed1f6" providerId="LiveId" clId="{35CB2E28-3ABF-4086-BAF6-7A9AC7CD3E8F}" dt="2022-02-24T04:00:18.811" v="242" actId="478"/>
          <ac:picMkLst>
            <pc:docMk/>
            <pc:sldMk cId="0" sldId="256"/>
            <ac:picMk id="1042" creationId="{5C6FBBFD-AC24-4DBA-9D70-3D4F61363894}"/>
          </ac:picMkLst>
        </pc:picChg>
        <pc:picChg chg="add del mod">
          <ac:chgData name="Sara Isabel Ortiz" userId="723e84459cfed1f6" providerId="LiveId" clId="{35CB2E28-3ABF-4086-BAF6-7A9AC7CD3E8F}" dt="2022-02-24T04:00:19.611" v="243" actId="478"/>
          <ac:picMkLst>
            <pc:docMk/>
            <pc:sldMk cId="0" sldId="256"/>
            <ac:picMk id="1044" creationId="{ABF0DFC3-CAB8-4A02-96E0-1FCC39D6C2A4}"/>
          </ac:picMkLst>
        </pc:picChg>
        <pc:picChg chg="add mod">
          <ac:chgData name="Sara Isabel Ortiz" userId="723e84459cfed1f6" providerId="LiveId" clId="{35CB2E28-3ABF-4086-BAF6-7A9AC7CD3E8F}" dt="2022-02-24T04:00:58.214" v="247" actId="167"/>
          <ac:picMkLst>
            <pc:docMk/>
            <pc:sldMk cId="0" sldId="256"/>
            <ac:picMk id="1046" creationId="{FE7D4B27-558D-4A0D-8C38-54B173E841A5}"/>
          </ac:picMkLst>
        </pc:picChg>
      </pc:sldChg>
      <pc:sldChg chg="delSp modSp mod">
        <pc:chgData name="Sara Isabel Ortiz" userId="723e84459cfed1f6" providerId="LiveId" clId="{35CB2E28-3ABF-4086-BAF6-7A9AC7CD3E8F}" dt="2022-02-24T04:42:39.091" v="296"/>
        <pc:sldMkLst>
          <pc:docMk/>
          <pc:sldMk cId="0" sldId="257"/>
        </pc:sldMkLst>
        <pc:spChg chg="mod">
          <ac:chgData name="Sara Isabel Ortiz" userId="723e84459cfed1f6" providerId="LiveId" clId="{35CB2E28-3ABF-4086-BAF6-7A9AC7CD3E8F}" dt="2022-02-24T03:49:26.442" v="129" actId="790"/>
          <ac:spMkLst>
            <pc:docMk/>
            <pc:sldMk cId="0" sldId="257"/>
            <ac:spMk id="212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3:48:56.082" v="89" actId="478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Sara Isabel Ortiz" userId="723e84459cfed1f6" providerId="LiveId" clId="{35CB2E28-3ABF-4086-BAF6-7A9AC7CD3E8F}" dt="2022-02-24T04:42:39.091" v="296"/>
          <ac:spMkLst>
            <pc:docMk/>
            <pc:sldMk cId="0" sldId="257"/>
            <ac:spMk id="219" creationId="{00000000-0000-0000-0000-000000000000}"/>
          </ac:spMkLst>
        </pc:spChg>
        <pc:spChg chg="del">
          <ac:chgData name="Sara Isabel Ortiz" userId="723e84459cfed1f6" providerId="LiveId" clId="{35CB2E28-3ABF-4086-BAF6-7A9AC7CD3E8F}" dt="2022-02-24T04:42:20.531" v="255" actId="478"/>
          <ac:spMkLst>
            <pc:docMk/>
            <pc:sldMk cId="0" sldId="257"/>
            <ac:spMk id="227" creationId="{00000000-0000-0000-0000-000000000000}"/>
          </ac:spMkLst>
        </pc:spChg>
      </pc:sldChg>
      <pc:sldChg chg="addSp modSp new del">
        <pc:chgData name="Sara Isabel Ortiz" userId="723e84459cfed1f6" providerId="LiveId" clId="{35CB2E28-3ABF-4086-BAF6-7A9AC7CD3E8F}" dt="2022-02-24T04:01:14.970" v="248" actId="2696"/>
        <pc:sldMkLst>
          <pc:docMk/>
          <pc:sldMk cId="66830235" sldId="259"/>
        </pc:sldMkLst>
        <pc:picChg chg="add mod">
          <ac:chgData name="Sara Isabel Ortiz" userId="723e84459cfed1f6" providerId="LiveId" clId="{35CB2E28-3ABF-4086-BAF6-7A9AC7CD3E8F}" dt="2022-02-24T03:46:54.127" v="76" actId="1076"/>
          <ac:picMkLst>
            <pc:docMk/>
            <pc:sldMk cId="66830235" sldId="259"/>
            <ac:picMk id="2050" creationId="{381FA097-48D8-40CE-89A3-A34A9746B1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Vengo a denunciar acoso sexual callejero…¿qué es eso? | Observatorio contra  el Acoso Callejero">
            <a:extLst>
              <a:ext uri="{FF2B5EF4-FFF2-40B4-BE49-F238E27FC236}">
                <a16:creationId xmlns:a16="http://schemas.microsoft.com/office/drawing/2014/main" id="{FE7D4B27-558D-4A0D-8C38-54B173E8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0" y="11700"/>
            <a:ext cx="6846300" cy="68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190;p1"/>
          <p:cNvSpPr/>
          <p:nvPr/>
        </p:nvSpPr>
        <p:spPr>
          <a:xfrm>
            <a:off x="1596840" y="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un </a:t>
            </a:r>
            <a:r>
              <a:rPr lang="es-CO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CO" sz="3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7449898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7746463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200794" y="4200014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Sara Isabel Ortiz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Informe, Código</a:t>
            </a:r>
            <a:r>
              <a:rPr lang="en-US" sz="2200" dirty="0">
                <a:solidFill>
                  <a:srgbClr val="001E33"/>
                </a:solidFill>
              </a:rPr>
              <a:t> y </a:t>
            </a:r>
            <a:r>
              <a:rPr lang="es-CO" sz="2200" dirty="0">
                <a:solidFill>
                  <a:srgbClr val="001E33"/>
                </a:solidFill>
              </a:rPr>
              <a:t>diapositivas</a:t>
            </a:r>
            <a:endParaRPr lang="es-CO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https://github.com/siortizh/ST0245-002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4421163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lang="en-US" sz="2200" b="1">
                <a:solidFill>
                  <a:srgbClr val="001E33"/>
                </a:solidFill>
              </a:rPr>
              <a:t> 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encuentra su proyecto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eliminar el círculo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pSp>
        <p:nvGrpSpPr>
          <p:cNvPr id="224" name="Google Shape;224;p2"/>
          <p:cNvGrpSpPr/>
          <p:nvPr/>
        </p:nvGrpSpPr>
        <p:grpSpPr>
          <a:xfrm>
            <a:off x="4368610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A2C6D19-3922-44CF-9818-5F14C0F1D4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141" r="10708" b="19852"/>
          <a:stretch/>
        </p:blipFill>
        <p:spPr>
          <a:xfrm>
            <a:off x="2272144" y="1904404"/>
            <a:ext cx="2123265" cy="219240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9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sz="2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lang="en-US" sz="2200" b="1">
                <a:solidFill>
                  <a:srgbClr val="001E33"/>
                </a:solidFill>
              </a:rPr>
              <a:t>c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lang="en-US" sz="2200" b="1">
                <a:solidFill>
                  <a:srgbClr val="001E33"/>
                </a:solidFill>
              </a:rPr>
              <a:t> más corto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600" b="1">
                <a:solidFill>
                  <a:srgbClr val="001E33"/>
                </a:solidFill>
              </a:rPr>
              <a:t> restringido</a:t>
            </a: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Panorámica</PresentationFormat>
  <Paragraphs>17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Times New Roman</vt:lpstr>
      <vt:lpstr>Arial</vt:lpstr>
      <vt:lpstr>Calibri</vt:lpstr>
      <vt:lpstr>Office Theme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Sara Isabel Ortiz</cp:lastModifiedBy>
  <cp:revision>3</cp:revision>
  <dcterms:created xsi:type="dcterms:W3CDTF">2020-06-26T14:36:07Z</dcterms:created>
  <dcterms:modified xsi:type="dcterms:W3CDTF">2022-02-24T04:42:45Z</dcterms:modified>
</cp:coreProperties>
</file>