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9" r:id="rId4"/>
    <p:sldId id="263" r:id="rId5"/>
    <p:sldId id="260" r:id="rId6"/>
    <p:sldId id="265" r:id="rId7"/>
    <p:sldId id="257" r:id="rId8"/>
    <p:sldId id="264" r:id="rId9"/>
    <p:sldId id="26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FF"/>
    <a:srgbClr val="FF5229"/>
    <a:srgbClr val="FF7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9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DD76-02D0-4810-A5E4-50357D867EC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11B2-873F-4182-B841-9FCCED8FA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55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DD76-02D0-4810-A5E4-50357D867EC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11B2-873F-4182-B841-9FCCED8FA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1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DD76-02D0-4810-A5E4-50357D867EC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11B2-873F-4182-B841-9FCCED8FA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8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DD76-02D0-4810-A5E4-50357D867EC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11B2-873F-4182-B841-9FCCED8FA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7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DD76-02D0-4810-A5E4-50357D867EC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11B2-873F-4182-B841-9FCCED8FA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25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DD76-02D0-4810-A5E4-50357D867EC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11B2-873F-4182-B841-9FCCED8FA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3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DD76-02D0-4810-A5E4-50357D867EC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11B2-873F-4182-B841-9FCCED8FA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06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DD76-02D0-4810-A5E4-50357D867EC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11B2-873F-4182-B841-9FCCED8FA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4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DD76-02D0-4810-A5E4-50357D867EC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11B2-873F-4182-B841-9FCCED8FA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8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DD76-02D0-4810-A5E4-50357D867EC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11B2-873F-4182-B841-9FCCED8FA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4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DD76-02D0-4810-A5E4-50357D867EC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11B2-873F-4182-B841-9FCCED8FA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5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0DD76-02D0-4810-A5E4-50357D867EC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F11B2-873F-4182-B841-9FCCED8FA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73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sp>
        <p:nvSpPr>
          <p:cNvPr id="5" name="오른쪽 중괄호 4"/>
          <p:cNvSpPr/>
          <p:nvPr/>
        </p:nvSpPr>
        <p:spPr>
          <a:xfrm rot="16200000" flipH="1">
            <a:off x="-24262" y="140626"/>
            <a:ext cx="146524" cy="98536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 rot="16200000" flipH="1">
            <a:off x="3728210" y="1508778"/>
            <a:ext cx="146524" cy="98536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 rot="10800000">
            <a:off x="2195736" y="0"/>
            <a:ext cx="146524" cy="98536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중괄호 18"/>
          <p:cNvSpPr/>
          <p:nvPr/>
        </p:nvSpPr>
        <p:spPr>
          <a:xfrm flipH="1">
            <a:off x="971600" y="6597352"/>
            <a:ext cx="146524" cy="260648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중괄호 19"/>
          <p:cNvSpPr/>
          <p:nvPr/>
        </p:nvSpPr>
        <p:spPr>
          <a:xfrm flipH="1">
            <a:off x="971600" y="6364036"/>
            <a:ext cx="146524" cy="98536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중괄호 20"/>
          <p:cNvSpPr/>
          <p:nvPr/>
        </p:nvSpPr>
        <p:spPr>
          <a:xfrm rot="16200000" flipH="1">
            <a:off x="2969702" y="857342"/>
            <a:ext cx="146524" cy="1401408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 flipH="1">
            <a:off x="2195736" y="107396"/>
            <a:ext cx="146524" cy="1401408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52820" y="206630"/>
            <a:ext cx="432048" cy="213516"/>
          </a:xfrm>
        </p:spPr>
        <p:txBody>
          <a:bodyPr>
            <a:normAutofit fontScale="90000"/>
          </a:bodyPr>
          <a:lstStyle/>
          <a:p>
            <a:r>
              <a:rPr lang="en-US" altLang="ko-KR" sz="900" dirty="0" smtClean="0">
                <a:solidFill>
                  <a:srgbClr val="FF29FF"/>
                </a:solidFill>
              </a:rPr>
              <a:t>40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1907704" y="-57490"/>
            <a:ext cx="432048" cy="21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dirty="0" smtClean="0">
                <a:solidFill>
                  <a:srgbClr val="FF29FF"/>
                </a:solidFill>
              </a:rPr>
              <a:t>40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835696" y="701342"/>
            <a:ext cx="504056" cy="21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dirty="0" smtClean="0">
                <a:solidFill>
                  <a:srgbClr val="FF29FF"/>
                </a:solidFill>
              </a:rPr>
              <a:t>520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2826940" y="1584500"/>
            <a:ext cx="432048" cy="21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dirty="0" smtClean="0">
                <a:solidFill>
                  <a:srgbClr val="FF29FF"/>
                </a:solidFill>
              </a:rPr>
              <a:t>520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3563888" y="1584500"/>
            <a:ext cx="432048" cy="21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dirty="0" smtClean="0">
                <a:solidFill>
                  <a:srgbClr val="FF29FF"/>
                </a:solidFill>
              </a:rPr>
              <a:t>40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673608" y="6306546"/>
            <a:ext cx="432048" cy="21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dirty="0" smtClean="0">
                <a:solidFill>
                  <a:srgbClr val="FF29FF"/>
                </a:solidFill>
              </a:rPr>
              <a:t>40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673608" y="6620918"/>
            <a:ext cx="432048" cy="21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dirty="0" smtClean="0">
                <a:solidFill>
                  <a:srgbClr val="FF29FF"/>
                </a:solidFill>
              </a:rPr>
              <a:t>100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7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sp>
        <p:nvSpPr>
          <p:cNvPr id="8" name="오른쪽 중괄호 7"/>
          <p:cNvSpPr/>
          <p:nvPr/>
        </p:nvSpPr>
        <p:spPr>
          <a:xfrm rot="16200000" flipH="1">
            <a:off x="-23994" y="140626"/>
            <a:ext cx="146524" cy="98536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/>
          <p:cNvSpPr/>
          <p:nvPr/>
        </p:nvSpPr>
        <p:spPr>
          <a:xfrm>
            <a:off x="549040" y="0"/>
            <a:ext cx="146524" cy="98536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 flipV="1">
            <a:off x="539552" y="530208"/>
            <a:ext cx="146524" cy="49268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 flipV="1">
            <a:off x="539552" y="1012704"/>
            <a:ext cx="146524" cy="49268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/>
          <p:cNvSpPr/>
          <p:nvPr/>
        </p:nvSpPr>
        <p:spPr>
          <a:xfrm flipV="1">
            <a:off x="539552" y="1506344"/>
            <a:ext cx="146524" cy="49268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/>
          <p:cNvSpPr/>
          <p:nvPr/>
        </p:nvSpPr>
        <p:spPr>
          <a:xfrm flipV="1">
            <a:off x="539552" y="1988840"/>
            <a:ext cx="146524" cy="49268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/>
          <p:cNvSpPr/>
          <p:nvPr/>
        </p:nvSpPr>
        <p:spPr>
          <a:xfrm>
            <a:off x="698778" y="119089"/>
            <a:ext cx="146524" cy="411119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/>
          <p:cNvSpPr/>
          <p:nvPr/>
        </p:nvSpPr>
        <p:spPr>
          <a:xfrm rot="5400000">
            <a:off x="251494" y="2072567"/>
            <a:ext cx="146524" cy="411119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-152820" y="206630"/>
            <a:ext cx="432048" cy="213516"/>
          </a:xfrm>
        </p:spPr>
        <p:txBody>
          <a:bodyPr>
            <a:normAutofit fontScale="90000"/>
          </a:bodyPr>
          <a:lstStyle/>
          <a:p>
            <a:r>
              <a:rPr lang="en-US" altLang="ko-KR" sz="900" dirty="0" smtClean="0">
                <a:solidFill>
                  <a:srgbClr val="FF29FF"/>
                </a:solidFill>
              </a:rPr>
              <a:t>40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565380" y="-57490"/>
            <a:ext cx="432048" cy="21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smtClean="0">
                <a:solidFill>
                  <a:srgbClr val="FF29FF"/>
                </a:solidFill>
              </a:rPr>
              <a:t>40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711276" y="217890"/>
            <a:ext cx="432048" cy="21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dirty="0" smtClean="0">
                <a:solidFill>
                  <a:srgbClr val="FF29FF"/>
                </a:solidFill>
              </a:rPr>
              <a:t>160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548788" y="930580"/>
            <a:ext cx="432048" cy="21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dirty="0" smtClean="0">
                <a:solidFill>
                  <a:srgbClr val="FF29FF"/>
                </a:solidFill>
              </a:rPr>
              <a:t>20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48788" y="1424220"/>
            <a:ext cx="432048" cy="21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dirty="0" smtClean="0">
                <a:solidFill>
                  <a:srgbClr val="FF29FF"/>
                </a:solidFill>
              </a:rPr>
              <a:t>20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548788" y="1906716"/>
            <a:ext cx="432048" cy="21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dirty="0" smtClean="0">
                <a:solidFill>
                  <a:srgbClr val="FF29FF"/>
                </a:solidFill>
              </a:rPr>
              <a:t>20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548788" y="469944"/>
            <a:ext cx="432048" cy="21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dirty="0" smtClean="0">
                <a:solidFill>
                  <a:srgbClr val="FF29FF"/>
                </a:solidFill>
              </a:rPr>
              <a:t>20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268" y="2307088"/>
            <a:ext cx="432048" cy="21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dirty="0" smtClean="0">
                <a:solidFill>
                  <a:srgbClr val="FF29FF"/>
                </a:solidFill>
              </a:rPr>
              <a:t>160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3995936" y="5733256"/>
            <a:ext cx="482453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 smtClean="0"/>
              <a:t>폰트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나눔바른펜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네이버에서</a:t>
            </a:r>
            <a:r>
              <a:rPr lang="ko-KR" altLang="en-US" sz="1400" dirty="0"/>
              <a:t> 다운 가능</a:t>
            </a:r>
            <a:r>
              <a:rPr lang="en-US" altLang="ko-KR" sz="1400" dirty="0" smtClean="0"/>
              <a:t>)</a:t>
            </a:r>
          </a:p>
          <a:p>
            <a:pPr algn="l"/>
            <a:r>
              <a:rPr lang="ko-KR" altLang="en-US" sz="1400" dirty="0" smtClean="0"/>
              <a:t>크기 </a:t>
            </a:r>
            <a:r>
              <a:rPr lang="en-US" altLang="ko-KR" sz="1400" dirty="0" smtClean="0"/>
              <a:t>: 24px</a:t>
            </a:r>
            <a:endParaRPr lang="ko-KR" altLang="en-US" sz="1400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3995936" y="6309320"/>
            <a:ext cx="2016224" cy="530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 smtClean="0"/>
              <a:t>크기 </a:t>
            </a:r>
            <a:r>
              <a:rPr lang="en-US" altLang="ko-KR" sz="1400" dirty="0" smtClean="0"/>
              <a:t>: 14px</a:t>
            </a:r>
          </a:p>
          <a:p>
            <a:pPr algn="l"/>
            <a:r>
              <a:rPr lang="ko-KR" altLang="en-US" sz="1400" dirty="0" smtClean="0"/>
              <a:t>컬러 </a:t>
            </a:r>
            <a:r>
              <a:rPr lang="en-US" altLang="ko-KR" sz="1400" dirty="0"/>
              <a:t>: 818181, eacd44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126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857625" cy="685800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95936" y="2348880"/>
            <a:ext cx="3744416" cy="2952328"/>
          </a:xfrm>
        </p:spPr>
        <p:txBody>
          <a:bodyPr>
            <a:normAutofit/>
          </a:bodyPr>
          <a:lstStyle/>
          <a:p>
            <a:pPr algn="l"/>
            <a:r>
              <a:rPr lang="ko-KR" altLang="en-US" sz="1400" dirty="0" smtClean="0"/>
              <a:t>폰트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나눔바른펜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크기 </a:t>
            </a:r>
            <a:r>
              <a:rPr lang="en-US" altLang="ko-KR" sz="1400" dirty="0" smtClean="0"/>
              <a:t>: 24px</a:t>
            </a:r>
            <a:br>
              <a:rPr lang="en-US" altLang="ko-KR" sz="1400" dirty="0" smtClean="0"/>
            </a:br>
            <a:r>
              <a:rPr lang="ko-KR" altLang="en-US" sz="1400" dirty="0" smtClean="0"/>
              <a:t>컬러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ffffff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효과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외부광선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-</a:t>
            </a:r>
            <a:r>
              <a:rPr lang="ko-KR" altLang="en-US" sz="1400" dirty="0" smtClean="0"/>
              <a:t>혼합모드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스크린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-</a:t>
            </a:r>
            <a:r>
              <a:rPr lang="ko-KR" altLang="en-US" sz="1400" dirty="0" smtClean="0"/>
              <a:t>불투명도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75%</a:t>
            </a:r>
            <a:br>
              <a:rPr lang="en-US" altLang="ko-KR" sz="1400" dirty="0" smtClean="0"/>
            </a:br>
            <a:r>
              <a:rPr lang="en-US" altLang="ko-KR" sz="1400" dirty="0" smtClean="0"/>
              <a:t>	-</a:t>
            </a:r>
            <a:r>
              <a:rPr lang="ko-KR" altLang="en-US" sz="1400" dirty="0" smtClean="0"/>
              <a:t>컬러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61d875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>	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기법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더 부드럽게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	-</a:t>
            </a:r>
            <a:r>
              <a:rPr lang="ko-KR" altLang="en-US" sz="1400" dirty="0"/>
              <a:t>크기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20px</a:t>
            </a:r>
            <a:endParaRPr lang="ko-KR" altLang="en-US" sz="14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995936" y="1628800"/>
            <a:ext cx="151216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 smtClean="0"/>
              <a:t>컬러 </a:t>
            </a:r>
            <a:r>
              <a:rPr lang="en-US" altLang="ko-KR" sz="1400" dirty="0" smtClean="0"/>
              <a:t>: 70ff88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29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8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95936" y="2348880"/>
            <a:ext cx="3744416" cy="2952328"/>
          </a:xfrm>
        </p:spPr>
        <p:txBody>
          <a:bodyPr>
            <a:normAutofit/>
          </a:bodyPr>
          <a:lstStyle/>
          <a:p>
            <a:pPr algn="l"/>
            <a:r>
              <a:rPr lang="ko-KR" altLang="en-US" sz="1400" dirty="0" smtClean="0"/>
              <a:t>폰트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나눔바른펜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크기 </a:t>
            </a:r>
            <a:r>
              <a:rPr lang="en-US" altLang="ko-KR" sz="1400" dirty="0" smtClean="0"/>
              <a:t>: 24px</a:t>
            </a:r>
            <a:br>
              <a:rPr lang="en-US" altLang="ko-KR" sz="1400" dirty="0" smtClean="0"/>
            </a:br>
            <a:r>
              <a:rPr lang="ko-KR" altLang="en-US" sz="1400" dirty="0" smtClean="0"/>
              <a:t>컬러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ffffff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효과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외부광선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-</a:t>
            </a:r>
            <a:r>
              <a:rPr lang="ko-KR" altLang="en-US" sz="1400" dirty="0" smtClean="0"/>
              <a:t>혼합모드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스크린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-</a:t>
            </a:r>
            <a:r>
              <a:rPr lang="ko-KR" altLang="en-US" sz="1400" dirty="0" smtClean="0"/>
              <a:t>불투명도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75%</a:t>
            </a:r>
            <a:br>
              <a:rPr lang="en-US" altLang="ko-KR" sz="1400" dirty="0" smtClean="0"/>
            </a:br>
            <a:r>
              <a:rPr lang="en-US" altLang="ko-KR" sz="1400" dirty="0" smtClean="0"/>
              <a:t>	-</a:t>
            </a:r>
            <a:r>
              <a:rPr lang="ko-KR" altLang="en-US" sz="1400" dirty="0" smtClean="0"/>
              <a:t>컬러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ff4d1d</a:t>
            </a:r>
            <a:br>
              <a:rPr lang="en-US" altLang="ko-KR" sz="1400" dirty="0" smtClean="0"/>
            </a:br>
            <a:r>
              <a:rPr lang="en-US" altLang="ko-KR" sz="1400" dirty="0"/>
              <a:t>	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기법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더 부드럽게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	-</a:t>
            </a:r>
            <a:r>
              <a:rPr lang="ko-KR" altLang="en-US" sz="1400" dirty="0"/>
              <a:t>크기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20px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53"/>
            <a:ext cx="3857625" cy="6858000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104996" y="3253"/>
            <a:ext cx="146524" cy="98536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 rot="16200000" flipH="1">
            <a:off x="5340" y="669316"/>
            <a:ext cx="146524" cy="49268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/>
          <p:cNvSpPr/>
          <p:nvPr/>
        </p:nvSpPr>
        <p:spPr>
          <a:xfrm rot="16200000" flipH="1">
            <a:off x="-48629" y="2034960"/>
            <a:ext cx="146524" cy="49268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 rot="16200000" flipH="1">
            <a:off x="202892" y="508708"/>
            <a:ext cx="146524" cy="49268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3542908" y="172048"/>
            <a:ext cx="146524" cy="278796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49269" y="721032"/>
            <a:ext cx="300789" cy="21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dirty="0" smtClean="0">
                <a:solidFill>
                  <a:srgbClr val="FF29FF"/>
                </a:solidFill>
              </a:rPr>
              <a:t>20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-101128" y="2088556"/>
            <a:ext cx="300789" cy="21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dirty="0" smtClean="0">
                <a:solidFill>
                  <a:srgbClr val="FF29FF"/>
                </a:solidFill>
              </a:rPr>
              <a:t>20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25758" y="571877"/>
            <a:ext cx="300789" cy="21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dirty="0" smtClean="0">
                <a:solidFill>
                  <a:srgbClr val="FF29FF"/>
                </a:solidFill>
              </a:rPr>
              <a:t>20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171953" y="-59347"/>
            <a:ext cx="300789" cy="21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dirty="0" smtClean="0">
                <a:solidFill>
                  <a:srgbClr val="FF29FF"/>
                </a:solidFill>
              </a:rPr>
              <a:t>40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3588462" y="204688"/>
            <a:ext cx="379766" cy="21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dirty="0" smtClean="0">
                <a:solidFill>
                  <a:srgbClr val="FF29FF"/>
                </a:solidFill>
              </a:rPr>
              <a:t>100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3189511" y="495144"/>
            <a:ext cx="379766" cy="21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dirty="0" smtClean="0">
                <a:solidFill>
                  <a:srgbClr val="FF29FF"/>
                </a:solidFill>
              </a:rPr>
              <a:t>64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  <p:sp>
        <p:nvSpPr>
          <p:cNvPr id="18" name="오른쪽 중괄호 17"/>
          <p:cNvSpPr/>
          <p:nvPr/>
        </p:nvSpPr>
        <p:spPr>
          <a:xfrm flipH="1">
            <a:off x="3155160" y="237129"/>
            <a:ext cx="146524" cy="148634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중괄호 18"/>
          <p:cNvSpPr/>
          <p:nvPr/>
        </p:nvSpPr>
        <p:spPr>
          <a:xfrm rot="5400000" flipV="1">
            <a:off x="3303364" y="403609"/>
            <a:ext cx="146524" cy="148634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2903446" y="202148"/>
            <a:ext cx="379766" cy="21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dirty="0" smtClean="0">
                <a:solidFill>
                  <a:srgbClr val="FF29FF"/>
                </a:solidFill>
              </a:rPr>
              <a:t>64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  <p:sp>
        <p:nvSpPr>
          <p:cNvPr id="21" name="오른쪽 중괄호 20"/>
          <p:cNvSpPr/>
          <p:nvPr/>
        </p:nvSpPr>
        <p:spPr>
          <a:xfrm rot="16200000" flipH="1">
            <a:off x="3420945" y="455800"/>
            <a:ext cx="146524" cy="49268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2933698" y="113862"/>
            <a:ext cx="300789" cy="21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dirty="0" smtClean="0">
                <a:solidFill>
                  <a:srgbClr val="FF29FF"/>
                </a:solidFill>
              </a:rPr>
              <a:t>18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  <p:sp>
        <p:nvSpPr>
          <p:cNvPr id="23" name="오른쪽 중괄호 22"/>
          <p:cNvSpPr/>
          <p:nvPr/>
        </p:nvSpPr>
        <p:spPr>
          <a:xfrm flipH="1">
            <a:off x="3156476" y="186750"/>
            <a:ext cx="146524" cy="49268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3331000" y="495144"/>
            <a:ext cx="379766" cy="21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dirty="0" smtClean="0">
                <a:solidFill>
                  <a:srgbClr val="FF29FF"/>
                </a:solidFill>
              </a:rPr>
              <a:t>20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192112" y="450844"/>
            <a:ext cx="379766" cy="21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dirty="0" smtClean="0">
                <a:solidFill>
                  <a:srgbClr val="FF29FF"/>
                </a:solidFill>
              </a:rPr>
              <a:t>36</a:t>
            </a:r>
            <a:endParaRPr lang="ko-KR" altLang="en-US" sz="900" dirty="0">
              <a:solidFill>
                <a:srgbClr val="FF29FF"/>
              </a:solidFill>
            </a:endParaRPr>
          </a:p>
        </p:txBody>
      </p:sp>
      <p:sp>
        <p:nvSpPr>
          <p:cNvPr id="26" name="오른쪽 중괄호 25"/>
          <p:cNvSpPr/>
          <p:nvPr/>
        </p:nvSpPr>
        <p:spPr>
          <a:xfrm rot="5400000" flipV="1">
            <a:off x="314682" y="368027"/>
            <a:ext cx="146525" cy="131197"/>
          </a:xfrm>
          <a:prstGeom prst="rightBrace">
            <a:avLst/>
          </a:prstGeom>
          <a:ln>
            <a:solidFill>
              <a:srgbClr val="FF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53</Words>
  <Application>Microsoft Office PowerPoint</Application>
  <PresentationFormat>화면 슬라이드 쇼(4:3)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40</vt:lpstr>
      <vt:lpstr>40</vt:lpstr>
      <vt:lpstr>폰트 : 나눔바른펜 크기 : 24px 컬러 : ffffff  효과 : 외부광선  -혼합모드 : 스크린  -불투명도 : 75%  -컬러 : 61d875  -기법 : 더 부드럽게  -크기 : 20px</vt:lpstr>
      <vt:lpstr>PowerPoint 프레젠테이션</vt:lpstr>
      <vt:lpstr>폰트 : 나눔바른펜 크기 : 24px 컬러 : ffffff  효과 : 외부광선  -혼합모드 : 스크린  -불투명도 : 75%  -컬러 : ff4d1d  -기법 : 더 부드럽게  -크기 : 20px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2016-12-30T06:16:14Z</dcterms:created>
  <dcterms:modified xsi:type="dcterms:W3CDTF">2016-12-30T07:45:35Z</dcterms:modified>
</cp:coreProperties>
</file>